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257" r:id="rId3"/>
    <p:sldId id="38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389" r:id="rId25"/>
    <p:sldId id="278" r:id="rId26"/>
    <p:sldId id="280" r:id="rId27"/>
    <p:sldId id="282" r:id="rId28"/>
    <p:sldId id="284" r:id="rId29"/>
    <p:sldId id="286" r:id="rId30"/>
    <p:sldId id="288" r:id="rId31"/>
    <p:sldId id="290" r:id="rId32"/>
    <p:sldId id="292" r:id="rId33"/>
    <p:sldId id="294" r:id="rId34"/>
    <p:sldId id="295" r:id="rId35"/>
    <p:sldId id="297" r:id="rId36"/>
    <p:sldId id="298" r:id="rId37"/>
    <p:sldId id="300" r:id="rId38"/>
    <p:sldId id="302" r:id="rId39"/>
    <p:sldId id="304" r:id="rId40"/>
    <p:sldId id="306" r:id="rId41"/>
    <p:sldId id="307" r:id="rId42"/>
    <p:sldId id="308" r:id="rId43"/>
    <p:sldId id="309" r:id="rId44"/>
    <p:sldId id="310" r:id="rId45"/>
    <p:sldId id="311" r:id="rId46"/>
    <p:sldId id="312" r:id="rId47"/>
    <p:sldId id="313" r:id="rId48"/>
    <p:sldId id="314" r:id="rId49"/>
    <p:sldId id="315" r:id="rId50"/>
    <p:sldId id="317" r:id="rId51"/>
    <p:sldId id="318" r:id="rId52"/>
    <p:sldId id="320" r:id="rId53"/>
    <p:sldId id="390"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9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92"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Lst>
  <p:sldSz cx="7772400" cy="10699750"/>
  <p:notesSz cx="7772400" cy="10699750"/>
  <p:defaultTextStyle>
    <a:defPPr>
      <a:defRPr lang="de-DE"/>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6" d="100"/>
          <a:sy n="86" d="100"/>
        </p:scale>
        <p:origin x="1723"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156238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4573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945146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13840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37" y="3316922"/>
            <a:ext cx="6423025" cy="2246947"/>
          </a:xfrm>
          <a:prstGeom prst="rect">
            <a:avLst/>
          </a:prstGeom>
        </p:spPr>
        <p:txBody>
          <a:bodyPr/>
          <a:lstStyle>
            <a:lvl1pPr>
              <a:defRPr/>
            </a:lvl1pPr>
          </a:lstStyle>
          <a:p>
            <a:endParaRPr/>
          </a:p>
        </p:txBody>
      </p:sp>
      <p:sp>
        <p:nvSpPr>
          <p:cNvPr id="3" name="Holder 3"/>
          <p:cNvSpPr>
            <a:spLocks noGrp="1"/>
          </p:cNvSpPr>
          <p:nvPr>
            <p:ph type="subTitle" idx="4"/>
          </p:nvPr>
        </p:nvSpPr>
        <p:spPr>
          <a:xfrm>
            <a:off x="1133475" y="5991860"/>
            <a:ext cx="5289549" cy="2674937"/>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1F6BA015-28B0-4C9A-A856-B827104DC516}" type="datetimeFigureOut">
              <a:rPr lang="en-US"/>
              <a:pPr>
                <a:defRPr/>
              </a:pPr>
              <a:t>8/2/2023</a:t>
            </a:fld>
            <a:endParaRPr lang="en-US"/>
          </a:p>
        </p:txBody>
      </p:sp>
      <p:sp>
        <p:nvSpPr>
          <p:cNvPr id="6" name="Holder 6"/>
          <p:cNvSpPr>
            <a:spLocks noGrp="1"/>
          </p:cNvSpPr>
          <p:nvPr>
            <p:ph type="sldNum" sz="quarter" idx="12"/>
          </p:nvPr>
        </p:nvSpPr>
        <p:spPr/>
        <p:txBody>
          <a:bodyPr/>
          <a:lstStyle>
            <a:lvl1pPr>
              <a:defRPr/>
            </a:lvl1pPr>
          </a:lstStyle>
          <a:p>
            <a:fld id="{1447B95F-3A88-4042-BE4C-C538E55431A5}"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extLst>
      <p:ext uri="{BB962C8B-B14F-4D97-AF65-F5344CB8AC3E}">
        <p14:creationId xmlns:p14="http://schemas.microsoft.com/office/powerpoint/2010/main" val="385449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Holder 3"/>
          <p:cNvSpPr>
            <a:spLocks noGrp="1"/>
          </p:cNvSpPr>
          <p:nvPr>
            <p:ph type="body" idx="1"/>
          </p:nvPr>
        </p:nvSpPr>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43B880F4-64C1-4D11-89ED-4529BE48DB2E}" type="datetimeFigureOut">
              <a:rPr lang="en-US"/>
              <a:pPr>
                <a:defRPr/>
              </a:pPr>
              <a:t>8/2/2023</a:t>
            </a:fld>
            <a:endParaRPr lang="en-US"/>
          </a:p>
        </p:txBody>
      </p:sp>
      <p:sp>
        <p:nvSpPr>
          <p:cNvPr id="6" name="Holder 6"/>
          <p:cNvSpPr>
            <a:spLocks noGrp="1"/>
          </p:cNvSpPr>
          <p:nvPr>
            <p:ph type="sldNum" sz="quarter" idx="12"/>
          </p:nvPr>
        </p:nvSpPr>
        <p:spPr/>
        <p:txBody>
          <a:bodyPr/>
          <a:lstStyle>
            <a:lvl1pPr>
              <a:defRPr/>
            </a:lvl1pPr>
          </a:lstStyle>
          <a:p>
            <a:fld id="{E2A133EA-F1F7-4BD4-A831-5A1594740AF3}"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extLst>
      <p:ext uri="{BB962C8B-B14F-4D97-AF65-F5344CB8AC3E}">
        <p14:creationId xmlns:p14="http://schemas.microsoft.com/office/powerpoint/2010/main" val="368876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Holder 3"/>
          <p:cNvSpPr>
            <a:spLocks noGrp="1"/>
          </p:cNvSpPr>
          <p:nvPr>
            <p:ph sz="half" idx="2"/>
          </p:nvPr>
        </p:nvSpPr>
        <p:spPr>
          <a:xfrm>
            <a:off x="377825" y="2460942"/>
            <a:ext cx="3287077" cy="7061835"/>
          </a:xfrm>
          <a:prstGeom prst="rect">
            <a:avLst/>
          </a:prstGeom>
        </p:spPr>
        <p:txBody>
          <a:bodyPr/>
          <a:lstStyle>
            <a:lvl1pPr>
              <a:defRPr/>
            </a:lvl1pPr>
          </a:lstStyle>
          <a:p>
            <a:endParaRPr/>
          </a:p>
        </p:txBody>
      </p:sp>
      <p:sp>
        <p:nvSpPr>
          <p:cNvPr id="4" name="Holder 4"/>
          <p:cNvSpPr>
            <a:spLocks noGrp="1"/>
          </p:cNvSpPr>
          <p:nvPr>
            <p:ph sz="half" idx="3"/>
          </p:nvPr>
        </p:nvSpPr>
        <p:spPr>
          <a:xfrm>
            <a:off x="3891597" y="2460942"/>
            <a:ext cx="3287077" cy="7061835"/>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pPr>
              <a:defRPr/>
            </a:pPr>
            <a:fld id="{D56BD7FF-98D3-41A2-B7AE-13B0C276A63F}" type="datetimeFigureOut">
              <a:rPr lang="en-US"/>
              <a:pPr>
                <a:defRPr/>
              </a:pPr>
              <a:t>8/2/2023</a:t>
            </a:fld>
            <a:endParaRPr lang="en-US"/>
          </a:p>
        </p:txBody>
      </p:sp>
      <p:sp>
        <p:nvSpPr>
          <p:cNvPr id="7" name="Holder 6"/>
          <p:cNvSpPr>
            <a:spLocks noGrp="1"/>
          </p:cNvSpPr>
          <p:nvPr>
            <p:ph type="sldNum" sz="quarter" idx="12"/>
          </p:nvPr>
        </p:nvSpPr>
        <p:spPr/>
        <p:txBody>
          <a:bodyPr/>
          <a:lstStyle>
            <a:lvl1pPr>
              <a:defRPr/>
            </a:lvl1pPr>
          </a:lstStyle>
          <a:p>
            <a:fld id="{FC22DF82-E23B-4B78-BACF-A71322182F79}"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extLst>
      <p:ext uri="{BB962C8B-B14F-4D97-AF65-F5344CB8AC3E}">
        <p14:creationId xmlns:p14="http://schemas.microsoft.com/office/powerpoint/2010/main" val="389766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pPr>
              <a:defRPr/>
            </a:pPr>
            <a:fld id="{25786FD2-5766-4074-B847-1E8E59DC2BEC}" type="datetimeFigureOut">
              <a:rPr lang="en-US"/>
              <a:pPr>
                <a:defRPr/>
              </a:pPr>
              <a:t>8/2/2023</a:t>
            </a:fld>
            <a:endParaRPr lang="en-US"/>
          </a:p>
        </p:txBody>
      </p:sp>
      <p:sp>
        <p:nvSpPr>
          <p:cNvPr id="5" name="Holder 6"/>
          <p:cNvSpPr>
            <a:spLocks noGrp="1"/>
          </p:cNvSpPr>
          <p:nvPr>
            <p:ph type="sldNum" sz="quarter" idx="12"/>
          </p:nvPr>
        </p:nvSpPr>
        <p:spPr/>
        <p:txBody>
          <a:bodyPr/>
          <a:lstStyle>
            <a:lvl1pPr>
              <a:defRPr/>
            </a:lvl1pPr>
          </a:lstStyle>
          <a:p>
            <a:fld id="{27D80814-5B9F-420A-9AC4-05C075E8CCB6}"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extLst>
      <p:ext uri="{BB962C8B-B14F-4D97-AF65-F5344CB8AC3E}">
        <p14:creationId xmlns:p14="http://schemas.microsoft.com/office/powerpoint/2010/main" val="3903770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pPr>
              <a:defRPr/>
            </a:pPr>
            <a:fld id="{105F5299-01C6-4F3C-8FCF-AD3F8D6A9DD6}" type="datetimeFigureOut">
              <a:rPr lang="en-US"/>
              <a:pPr>
                <a:defRPr/>
              </a:pPr>
              <a:t>8/2/2023</a:t>
            </a:fld>
            <a:endParaRPr lang="en-US"/>
          </a:p>
        </p:txBody>
      </p:sp>
      <p:sp>
        <p:nvSpPr>
          <p:cNvPr id="4" name="Holder 6"/>
          <p:cNvSpPr>
            <a:spLocks noGrp="1"/>
          </p:cNvSpPr>
          <p:nvPr>
            <p:ph type="sldNum" sz="quarter" idx="12"/>
          </p:nvPr>
        </p:nvSpPr>
        <p:spPr/>
        <p:txBody>
          <a:bodyPr/>
          <a:lstStyle>
            <a:lvl1pPr>
              <a:defRPr/>
            </a:lvl1pPr>
          </a:lstStyle>
          <a:p>
            <a:fld id="{E33A776B-1862-4379-9E0F-289C999599C7}"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extLst>
      <p:ext uri="{BB962C8B-B14F-4D97-AF65-F5344CB8AC3E}">
        <p14:creationId xmlns:p14="http://schemas.microsoft.com/office/powerpoint/2010/main" val="18955969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Holder 2"/>
          <p:cNvSpPr>
            <a:spLocks noGrp="1"/>
          </p:cNvSpPr>
          <p:nvPr>
            <p:ph type="title"/>
          </p:nvPr>
        </p:nvSpPr>
        <p:spPr bwMode="auto">
          <a:xfrm>
            <a:off x="377825" y="428625"/>
            <a:ext cx="68008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1027" name="Holder 3"/>
          <p:cNvSpPr>
            <a:spLocks noGrp="1"/>
          </p:cNvSpPr>
          <p:nvPr>
            <p:ph type="body" idx="1"/>
          </p:nvPr>
        </p:nvSpPr>
        <p:spPr bwMode="auto">
          <a:xfrm>
            <a:off x="377825" y="2460625"/>
            <a:ext cx="6800850" cy="706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4" name="Holder 4"/>
          <p:cNvSpPr>
            <a:spLocks noGrp="1"/>
          </p:cNvSpPr>
          <p:nvPr>
            <p:ph type="ftr" sz="quarter" idx="5"/>
          </p:nvPr>
        </p:nvSpPr>
        <p:spPr>
          <a:xfrm>
            <a:off x="2568575" y="9950450"/>
            <a:ext cx="2419350" cy="534988"/>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cs typeface="+mn-cs"/>
              </a:defRPr>
            </a:lvl1pPr>
          </a:lstStyle>
          <a:p>
            <a:pPr>
              <a:defRPr/>
            </a:pPr>
            <a:endParaRPr/>
          </a:p>
        </p:txBody>
      </p:sp>
      <p:sp>
        <p:nvSpPr>
          <p:cNvPr id="5" name="Holder 5"/>
          <p:cNvSpPr>
            <a:spLocks noGrp="1"/>
          </p:cNvSpPr>
          <p:nvPr>
            <p:ph type="dt" sz="half" idx="6"/>
          </p:nvPr>
        </p:nvSpPr>
        <p:spPr>
          <a:xfrm>
            <a:off x="377825" y="9950450"/>
            <a:ext cx="1738313" cy="534988"/>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cs typeface="+mn-cs"/>
              </a:defRPr>
            </a:lvl1pPr>
          </a:lstStyle>
          <a:p>
            <a:pPr>
              <a:defRPr/>
            </a:pPr>
            <a:fld id="{45A18F78-0D59-4C59-B543-EE94E1379363}" type="datetimeFigureOut">
              <a:rPr lang="en-US"/>
              <a:pPr>
                <a:defRPr/>
              </a:pPr>
              <a:t>8/2/2023</a:t>
            </a:fld>
            <a:endParaRPr lang="en-US"/>
          </a:p>
        </p:txBody>
      </p:sp>
      <p:sp>
        <p:nvSpPr>
          <p:cNvPr id="6" name="Holder 6"/>
          <p:cNvSpPr>
            <a:spLocks noGrp="1"/>
          </p:cNvSpPr>
          <p:nvPr>
            <p:ph type="sldNum" sz="quarter" idx="7"/>
          </p:nvPr>
        </p:nvSpPr>
        <p:spPr>
          <a:xfrm>
            <a:off x="889000" y="9925050"/>
            <a:ext cx="1871663" cy="173038"/>
          </a:xfrm>
          <a:prstGeom prst="rect">
            <a:avLst/>
          </a:prstGeom>
        </p:spPr>
        <p:txBody>
          <a:bodyPr vert="horz" wrap="square" lIns="0" tIns="0" rIns="0" bIns="0" numCol="1" anchor="t" anchorCtr="0" compatLnSpc="1">
            <a:prstTxWarp prst="textNoShape">
              <a:avLst/>
            </a:prstTxWarp>
            <a:spAutoFit/>
          </a:bodyPr>
          <a:lstStyle>
            <a:lvl1pPr marL="25400" eaLnBrk="1" hangingPunct="1">
              <a:defRPr sz="1100" b="1">
                <a:cs typeface="Calibri" panose="020F0502020204030204" pitchFamily="34" charset="0"/>
              </a:defRPr>
            </a:lvl1pPr>
          </a:lstStyle>
          <a:p>
            <a:fld id="{3CCF8917-7174-40CE-A61D-63A9FF036E39}" type="slidenum">
              <a:rPr lang="en-US" altLang="en-US"/>
              <a:pPr/>
              <a:t>‹#›</a:t>
            </a:fld>
            <a:r>
              <a:rPr lang="en-US" altLang="en-US">
                <a:latin typeface="Times New Roman" panose="02020603050405020304" pitchFamily="18" charset="0"/>
                <a:cs typeface="Times New Roman" panose="02020603050405020304" pitchFamily="18" charset="0"/>
              </a:rPr>
              <a:t> </a:t>
            </a:r>
            <a:r>
              <a:rPr lang="en-US" altLang="en-US"/>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rPr>
              <a:t>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5.xml"/><Relationship Id="rId5" Type="http://schemas.openxmlformats.org/officeDocument/2006/relationships/image" Target="../media/image93.jpeg"/><Relationship Id="rId4" Type="http://schemas.openxmlformats.org/officeDocument/2006/relationships/image" Target="../media/image92.jpeg"/></Relationships>
</file>

<file path=ppt/slides/_rels/slide10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97.jpeg"/></Relationships>
</file>

<file path=ppt/slides/_rels/slide10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notesSlide" Target="../notesSlides/notesSlide114.xml"/><Relationship Id="rId1" Type="http://schemas.openxmlformats.org/officeDocument/2006/relationships/slideLayout" Target="../slideLayouts/slideLayout5.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15.xml"/><Relationship Id="rId1" Type="http://schemas.openxmlformats.org/officeDocument/2006/relationships/slideLayout" Target="../slideLayouts/slideLayout5.xml"/><Relationship Id="rId4" Type="http://schemas.openxmlformats.org/officeDocument/2006/relationships/image" Target="../media/image109.jpeg"/></Relationships>
</file>

<file path=ppt/slides/_rels/slide11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16.xml"/><Relationship Id="rId1" Type="http://schemas.openxmlformats.org/officeDocument/2006/relationships/slideLayout" Target="../slideLayouts/slideLayout5.xml"/><Relationship Id="rId5" Type="http://schemas.openxmlformats.org/officeDocument/2006/relationships/image" Target="../media/image112.jpeg"/><Relationship Id="rId4" Type="http://schemas.openxmlformats.org/officeDocument/2006/relationships/image" Target="../media/image11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114.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Semiconductor" TargetMode="External"/><Relationship Id="rId3" Type="http://schemas.openxmlformats.org/officeDocument/2006/relationships/hyperlink" Target="https://en.wikipedia.org/wiki/Software_tools" TargetMode="External"/><Relationship Id="rId7" Type="http://schemas.openxmlformats.org/officeDocument/2006/relationships/hyperlink" Target="https://en.wikipedia.org/wiki/Design_flow_(EDA)"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hyperlink" Target="https://en.wikipedia.org/wiki/Printed_circuit_board" TargetMode="External"/><Relationship Id="rId5" Type="http://schemas.openxmlformats.org/officeDocument/2006/relationships/hyperlink" Target="https://en.wikipedia.org/wiki/Integrated_circuit" TargetMode="External"/><Relationship Id="rId4" Type="http://schemas.openxmlformats.org/officeDocument/2006/relationships/hyperlink" Target="https://en.wikipedia.org/wiki/Electronics"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object 2"/>
          <p:cNvSpPr txBox="1">
            <a:spLocks noChangeArrowheads="1"/>
          </p:cNvSpPr>
          <p:nvPr/>
        </p:nvSpPr>
        <p:spPr bwMode="auto">
          <a:xfrm>
            <a:off x="889000" y="3252788"/>
            <a:ext cx="5740399" cy="517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600" b="1" dirty="0">
                <a:cs typeface="Calibri" panose="020F0502020204030204" pitchFamily="34" charset="0"/>
              </a:rPr>
              <a:t>JADAVPUR</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UNIVERSITY</a:t>
            </a:r>
            <a:endParaRPr lang="en-US" altLang="en-US" sz="2600" dirty="0">
              <a:cs typeface="Calibri" panose="020F0502020204030204" pitchFamily="34" charset="0"/>
            </a:endParaRPr>
          </a:p>
          <a:p>
            <a:pPr algn="ctr" eaLnBrk="1" hangingPunct="1">
              <a:lnSpc>
                <a:spcPct val="135000"/>
              </a:lnSpc>
              <a:spcBef>
                <a:spcPts val="25"/>
              </a:spcBef>
            </a:pPr>
            <a:r>
              <a:rPr lang="en-US" altLang="en-US" sz="2600" b="1" dirty="0">
                <a:cs typeface="Calibri" panose="020F0502020204030204" pitchFamily="34" charset="0"/>
              </a:rPr>
              <a:t>IC</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DESIGN</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&amp;</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FABRICATION</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CENTRE</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SUMMER</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TRAINING</a:t>
            </a:r>
            <a:r>
              <a:rPr lang="en-US" altLang="en-US" sz="2600" b="1" dirty="0">
                <a:latin typeface="Times New Roman" panose="02020603050405020304" pitchFamily="18" charset="0"/>
                <a:cs typeface="Times New Roman" panose="02020603050405020304" pitchFamily="18" charset="0"/>
              </a:rPr>
              <a:t> </a:t>
            </a:r>
            <a:r>
              <a:rPr lang="en-US" altLang="en-US" sz="2600" b="1" dirty="0">
                <a:cs typeface="Calibri" panose="020F0502020204030204" pitchFamily="34" charset="0"/>
              </a:rPr>
              <a:t>REPORT</a:t>
            </a:r>
            <a:endParaRPr lang="en-US" altLang="en-US" sz="2600" dirty="0">
              <a:cs typeface="Calibri" panose="020F0502020204030204" pitchFamily="34" charset="0"/>
            </a:endParaRPr>
          </a:p>
          <a:p>
            <a:pPr eaLnBrk="1" hangingPunct="1">
              <a:lnSpc>
                <a:spcPct val="135000"/>
              </a:lnSpc>
              <a:spcBef>
                <a:spcPts val="263"/>
              </a:spcBef>
            </a:pPr>
            <a:r>
              <a:rPr lang="en-US" altLang="en-US" sz="2000" b="1" dirty="0" smtClean="0">
                <a:cs typeface="Calibri" panose="020F0502020204030204" pitchFamily="34" charset="0"/>
              </a:rPr>
              <a:t>On               </a:t>
            </a:r>
            <a:r>
              <a:rPr lang="en-US" altLang="en-US" sz="2000" b="1" dirty="0" smtClean="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VLSI</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DESIGN</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AND</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MICROELECTRONICS</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TECHNOLOGY</a:t>
            </a:r>
            <a:endParaRPr lang="en-US" altLang="en-US" sz="2200" dirty="0">
              <a:cs typeface="Calibri" panose="020F0502020204030204" pitchFamily="34" charset="0"/>
            </a:endParaRPr>
          </a:p>
          <a:p>
            <a:pPr eaLnBrk="1" hangingPunct="1">
              <a:spcBef>
                <a:spcPts val="938"/>
              </a:spcBef>
            </a:pPr>
            <a:r>
              <a:rPr lang="en-US" altLang="en-US" sz="2200" b="1" dirty="0">
                <a:cs typeface="Calibri" panose="020F0502020204030204" pitchFamily="34" charset="0"/>
              </a:rPr>
              <a:t>SUBMITTED</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BY</a:t>
            </a:r>
            <a:r>
              <a:rPr lang="en-US" altLang="en-US" sz="2200" b="1" dirty="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a:t>
            </a:r>
            <a:r>
              <a:rPr lang="en-US" altLang="en-US" sz="2200" b="1" dirty="0">
                <a:latin typeface="Times New Roman" panose="02020603050405020304" pitchFamily="18" charset="0"/>
                <a:cs typeface="Times New Roman" panose="02020603050405020304" pitchFamily="18" charset="0"/>
              </a:rPr>
              <a:t>  </a:t>
            </a:r>
            <a:r>
              <a:rPr lang="en-US" altLang="en-US" sz="2200" b="1" dirty="0" smtClean="0">
                <a:cs typeface="Calibri" panose="020F0502020204030204" pitchFamily="34" charset="0"/>
              </a:rPr>
              <a:t>KOUSHANI</a:t>
            </a:r>
            <a:endParaRPr lang="en-US" altLang="en-US" sz="2200" dirty="0">
              <a:cs typeface="Calibri" panose="020F0502020204030204" pitchFamily="34" charset="0"/>
            </a:endParaRPr>
          </a:p>
          <a:p>
            <a:pPr eaLnBrk="1" hangingPunct="1">
              <a:lnSpc>
                <a:spcPct val="135000"/>
              </a:lnSpc>
              <a:spcBef>
                <a:spcPts val="13"/>
              </a:spcBef>
            </a:pPr>
            <a:r>
              <a:rPr lang="en-US" altLang="en-US" sz="2200" b="1" dirty="0" smtClean="0">
                <a:cs typeface="Calibri" panose="020F0502020204030204" pitchFamily="34" charset="0"/>
              </a:rPr>
              <a:t>DATTA</a:t>
            </a:r>
            <a:r>
              <a:rPr lang="en-US" altLang="en-US" sz="2200" b="1" dirty="0" smtClean="0">
                <a:latin typeface="Times New Roman" panose="02020603050405020304" pitchFamily="18" charset="0"/>
                <a:cs typeface="Times New Roman" panose="02020603050405020304" pitchFamily="18" charset="0"/>
              </a:rPr>
              <a:t> </a:t>
            </a:r>
            <a:r>
              <a:rPr lang="en-US" altLang="en-US" sz="2200" b="1" dirty="0">
                <a:cs typeface="Calibri" panose="020F0502020204030204" pitchFamily="34" charset="0"/>
              </a:rPr>
              <a:t>(GROUP</a:t>
            </a:r>
            <a:r>
              <a:rPr lang="en-US" altLang="en-US" sz="2200" b="1" dirty="0">
                <a:latin typeface="Times New Roman" panose="02020603050405020304" pitchFamily="18" charset="0"/>
                <a:cs typeface="Times New Roman" panose="02020603050405020304" pitchFamily="18" charset="0"/>
              </a:rPr>
              <a:t> </a:t>
            </a:r>
            <a:r>
              <a:rPr lang="en-US" altLang="en-US" sz="2200" b="1" dirty="0" smtClean="0">
                <a:cs typeface="Calibri" panose="020F0502020204030204" pitchFamily="34" charset="0"/>
              </a:rPr>
              <a:t>2)</a:t>
            </a:r>
          </a:p>
          <a:p>
            <a:pPr eaLnBrk="1" hangingPunct="1">
              <a:lnSpc>
                <a:spcPct val="135000"/>
              </a:lnSpc>
              <a:spcBef>
                <a:spcPts val="13"/>
              </a:spcBef>
            </a:pPr>
            <a:r>
              <a:rPr lang="en-US" altLang="en-US" sz="2200" b="1" dirty="0" smtClean="0">
                <a:cs typeface="Calibri" panose="020F0502020204030204" pitchFamily="34" charset="0"/>
              </a:rPr>
              <a:t>COLLEGE NAME-HERITAGE INSTITUTE OF TECHNOLOGY</a:t>
            </a:r>
            <a:endParaRPr lang="en-US" altLang="en-US" sz="2200" dirty="0">
              <a:cs typeface="Calibri" panose="020F0502020204030204" pitchFamily="34" charset="0"/>
            </a:endParaRPr>
          </a:p>
          <a:p>
            <a:pPr eaLnBrk="1" hangingPunct="1">
              <a:spcBef>
                <a:spcPts val="938"/>
              </a:spcBef>
            </a:pPr>
            <a:r>
              <a:rPr lang="en-US" altLang="en-US" sz="2200" b="1" dirty="0" err="1">
                <a:cs typeface="Calibri" panose="020F0502020204030204" pitchFamily="34" charset="0"/>
              </a:rPr>
              <a:t>Ph</a:t>
            </a:r>
            <a:r>
              <a:rPr lang="en-US" altLang="en-US" sz="2200" b="1" dirty="0">
                <a:latin typeface="Times New Roman" panose="02020603050405020304" pitchFamily="18" charset="0"/>
                <a:cs typeface="Times New Roman" panose="02020603050405020304" pitchFamily="18" charset="0"/>
              </a:rPr>
              <a:t> </a:t>
            </a:r>
            <a:r>
              <a:rPr lang="en-US" altLang="en-US" sz="2200" b="1" dirty="0" smtClean="0">
                <a:cs typeface="Calibri" panose="020F0502020204030204" pitchFamily="34" charset="0"/>
              </a:rPr>
              <a:t>-9330866597</a:t>
            </a:r>
            <a:endParaRPr lang="en-US" altLang="en-US" sz="2200" dirty="0">
              <a:cs typeface="Calibri" panose="020F0502020204030204" pitchFamily="34" charset="0"/>
            </a:endParaRPr>
          </a:p>
          <a:p>
            <a:pPr eaLnBrk="1" hangingPunct="1">
              <a:lnSpc>
                <a:spcPct val="136000"/>
              </a:lnSpc>
            </a:pPr>
            <a:r>
              <a:rPr lang="en-US" altLang="en-US" sz="2200" b="1" dirty="0">
                <a:cs typeface="Calibri" panose="020F0502020204030204" pitchFamily="34" charset="0"/>
              </a:rPr>
              <a:t>Email</a:t>
            </a:r>
            <a:r>
              <a:rPr lang="en-US" altLang="en-US" sz="2200" b="1" dirty="0">
                <a:latin typeface="Times New Roman" panose="02020603050405020304" pitchFamily="18" charset="0"/>
                <a:cs typeface="Times New Roman" panose="02020603050405020304" pitchFamily="18" charset="0"/>
              </a:rPr>
              <a:t> </a:t>
            </a:r>
            <a:r>
              <a:rPr lang="en-US" altLang="en-US" sz="2200" b="1" dirty="0" smtClean="0">
                <a:cs typeface="Calibri" panose="020F0502020204030204" pitchFamily="34" charset="0"/>
              </a:rPr>
              <a:t>Id-Koushani.datta.ece24@heritageit.edu.in</a:t>
            </a:r>
            <a:endParaRPr lang="en-US" altLang="en-US" sz="2200" dirty="0">
              <a:cs typeface="Calibri" panose="020F0502020204030204" pitchFamily="34" charset="0"/>
            </a:endParaRPr>
          </a:p>
        </p:txBody>
      </p:sp>
      <p:sp>
        <p:nvSpPr>
          <p:cNvPr id="2051" name="object 3"/>
          <p:cNvSpPr>
            <a:spLocks noChangeArrowheads="1"/>
          </p:cNvSpPr>
          <p:nvPr/>
        </p:nvSpPr>
        <p:spPr bwMode="auto">
          <a:xfrm>
            <a:off x="2832100" y="965200"/>
            <a:ext cx="1895475" cy="1927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052" name="object 4"/>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053"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054" name="object 6"/>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055" name="object 7"/>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056" name="object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066649-2965-4427-B434-EEFF958D8B13}" type="slidenum">
              <a:rPr lang="en-US" altLang="en-US">
                <a:cs typeface="Calibri" panose="020F0502020204030204" pitchFamily="34" charset="0"/>
              </a:rPr>
              <a:pPr/>
              <a:t>1</a:t>
            </a:fld>
            <a:r>
              <a:rPr lang="en-US" altLang="en-US" dirty="0">
                <a:latin typeface="Times New Roman" panose="02020603050405020304" pitchFamily="18" charset="0"/>
                <a:cs typeface="Times New Roman" panose="02020603050405020304" pitchFamily="18" charset="0"/>
              </a:rPr>
              <a:t> </a:t>
            </a:r>
            <a:r>
              <a:rPr lang="en-US" altLang="en-US" dirty="0">
                <a:cs typeface="Calibri" panose="020F0502020204030204" pitchFamily="34" charset="0"/>
              </a:rPr>
              <a:t>|</a:t>
            </a:r>
            <a:r>
              <a:rPr lang="en-US" altLang="en-US" dirty="0">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P</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a</a:t>
            </a:r>
            <a:r>
              <a:rPr lang="en-US" altLang="en-US" b="0" dirty="0" smtClean="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g</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object 2"/>
          <p:cNvSpPr>
            <a:spLocks/>
          </p:cNvSpPr>
          <p:nvPr/>
        </p:nvSpPr>
        <p:spPr bwMode="auto">
          <a:xfrm>
            <a:off x="895350" y="9847263"/>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3" name="object 3"/>
          <p:cNvSpPr txBox="1"/>
          <p:nvPr/>
        </p:nvSpPr>
        <p:spPr>
          <a:xfrm>
            <a:off x="673100" y="1498600"/>
            <a:ext cx="1325563" cy="239713"/>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sz="1600" b="1" spc="-10" dirty="0">
                <a:latin typeface="Calibri"/>
                <a:cs typeface="Calibri"/>
              </a:rPr>
              <a:t>T-Spice</a:t>
            </a:r>
            <a:r>
              <a:rPr sz="1600" b="1" spc="-100" dirty="0">
                <a:latin typeface="Times New Roman"/>
                <a:cs typeface="Times New Roman"/>
              </a:rPr>
              <a:t> </a:t>
            </a:r>
            <a:r>
              <a:rPr sz="1600" b="1" spc="-15" dirty="0">
                <a:latin typeface="Calibri"/>
                <a:cs typeface="Calibri"/>
              </a:rPr>
              <a:t>Co</a:t>
            </a:r>
            <a:r>
              <a:rPr sz="1600" b="1" spc="-5" dirty="0">
                <a:latin typeface="Calibri"/>
                <a:cs typeface="Calibri"/>
              </a:rPr>
              <a:t>d</a:t>
            </a:r>
            <a:r>
              <a:rPr sz="1600" b="1" spc="-10" dirty="0">
                <a:latin typeface="Calibri"/>
                <a:cs typeface="Calibri"/>
              </a:rPr>
              <a:t>e</a:t>
            </a:r>
            <a:endParaRPr sz="1600" dirty="0">
              <a:latin typeface="Calibri"/>
              <a:cs typeface="Calibri"/>
            </a:endParaRPr>
          </a:p>
        </p:txBody>
      </p:sp>
      <p:sp>
        <p:nvSpPr>
          <p:cNvPr id="4" name="object 4"/>
          <p:cNvSpPr txBox="1"/>
          <p:nvPr/>
        </p:nvSpPr>
        <p:spPr>
          <a:xfrm>
            <a:off x="673100" y="4984750"/>
            <a:ext cx="1789113" cy="228600"/>
          </a:xfrm>
          <a:prstGeom prst="rect">
            <a:avLst/>
          </a:prstGeom>
        </p:spPr>
        <p:txBody>
          <a:bodyPr lIns="0" tIns="0" rIns="0" bIns="0">
            <a:spAutoFit/>
          </a:bodyPr>
          <a:lstStyle/>
          <a:p>
            <a:pPr marL="241300" indent="-228600" eaLnBrk="1" fontAlgn="auto" hangingPunct="1">
              <a:spcBef>
                <a:spcPts val="0"/>
              </a:spcBef>
              <a:spcAft>
                <a:spcPts val="0"/>
              </a:spcAft>
              <a:buSzPct val="68750"/>
              <a:buFont typeface="Wingdings"/>
              <a:buChar char=""/>
              <a:tabLst>
                <a:tab pos="241935" algn="l"/>
              </a:tabLst>
              <a:defRPr/>
            </a:pPr>
            <a:r>
              <a:rPr sz="1600" b="1" spc="-15" dirty="0">
                <a:latin typeface="Calibri"/>
                <a:cs typeface="Calibri"/>
              </a:rPr>
              <a:t>Ou</a:t>
            </a:r>
            <a:r>
              <a:rPr sz="1600" b="1" spc="-5" dirty="0">
                <a:latin typeface="Calibri"/>
                <a:cs typeface="Calibri"/>
              </a:rPr>
              <a:t>t</a:t>
            </a:r>
            <a:r>
              <a:rPr sz="1600" b="1" spc="-15" dirty="0">
                <a:latin typeface="Calibri"/>
                <a:cs typeface="Calibri"/>
              </a:rPr>
              <a:t>pu</a:t>
            </a:r>
            <a:r>
              <a:rPr sz="1600" b="1" spc="-10" dirty="0">
                <a:latin typeface="Calibri"/>
                <a:cs typeface="Calibri"/>
              </a:rPr>
              <a:t>t</a:t>
            </a:r>
            <a:r>
              <a:rPr sz="1600" b="1" spc="-105" dirty="0">
                <a:latin typeface="Times New Roman"/>
                <a:cs typeface="Times New Roman"/>
              </a:rPr>
              <a:t> </a:t>
            </a:r>
            <a:r>
              <a:rPr sz="1600" b="1" spc="-10" dirty="0">
                <a:latin typeface="Calibri"/>
                <a:cs typeface="Calibri"/>
              </a:rPr>
              <a:t>Wavefo</a:t>
            </a:r>
            <a:r>
              <a:rPr sz="1600" b="1" spc="-15" dirty="0">
                <a:latin typeface="Calibri"/>
                <a:cs typeface="Calibri"/>
              </a:rPr>
              <a:t>rm</a:t>
            </a:r>
            <a:endParaRPr sz="1600" dirty="0">
              <a:latin typeface="Calibri"/>
              <a:cs typeface="Calibri"/>
            </a:endParaRPr>
          </a:p>
        </p:txBody>
      </p:sp>
      <p:sp>
        <p:nvSpPr>
          <p:cNvPr id="18439"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18440"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18441"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18442"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18443"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A42B878-75A7-4B99-AB72-E3AAD4A30516}" type="slidenum">
              <a:rPr lang="en-US" altLang="en-US">
                <a:cs typeface="Calibri" panose="020F0502020204030204" pitchFamily="34" charset="0"/>
              </a:rPr>
              <a:pPr/>
              <a:t>10</a:t>
            </a:fld>
            <a:r>
              <a:rPr lang="en-US" altLang="en-US" dirty="0">
                <a:latin typeface="Times New Roman" panose="02020603050405020304" pitchFamily="18" charset="0"/>
                <a:cs typeface="Times New Roman" panose="02020603050405020304" pitchFamily="18" charset="0"/>
              </a:rPr>
              <a:t> </a:t>
            </a:r>
            <a:r>
              <a:rPr lang="en-US" altLang="en-US" dirty="0">
                <a:cs typeface="Calibri" panose="020F0502020204030204" pitchFamily="34" charset="0"/>
              </a:rPr>
              <a:t>|</a:t>
            </a:r>
            <a:r>
              <a:rPr lang="en-US" altLang="en-US" dirty="0">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P</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a</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g</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16099"/>
            <a:ext cx="6172200" cy="30908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442399"/>
            <a:ext cx="6338509" cy="318611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5"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7"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8"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100</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
        <p:nvSpPr>
          <p:cNvPr id="2" name="TextBox 1"/>
          <p:cNvSpPr txBox="1"/>
          <p:nvPr/>
        </p:nvSpPr>
        <p:spPr>
          <a:xfrm>
            <a:off x="1981200" y="1616075"/>
            <a:ext cx="3124200" cy="461665"/>
          </a:xfrm>
          <a:prstGeom prst="rect">
            <a:avLst/>
          </a:prstGeom>
          <a:noFill/>
        </p:spPr>
        <p:txBody>
          <a:bodyPr wrap="square" rtlCol="0">
            <a:spAutoFit/>
          </a:bodyPr>
          <a:lstStyle/>
          <a:p>
            <a:r>
              <a:rPr lang="en-US" sz="2400" dirty="0" smtClean="0">
                <a:solidFill>
                  <a:schemeClr val="tx2">
                    <a:lumMod val="75000"/>
                  </a:schemeClr>
                </a:solidFill>
                <a:latin typeface="Algerian" panose="04020705040A02060702" pitchFamily="82" charset="0"/>
              </a:rPr>
              <a:t>MICROELECTRONICS</a:t>
            </a:r>
            <a:endParaRPr lang="en-IN" sz="2400" dirty="0">
              <a:solidFill>
                <a:schemeClr val="tx2">
                  <a:lumMod val="75000"/>
                </a:schemeClr>
              </a:solidFill>
              <a:latin typeface="Algerian" panose="04020705040A02060702" pitchFamily="82" charset="0"/>
            </a:endParaRPr>
          </a:p>
        </p:txBody>
      </p:sp>
      <p:sp>
        <p:nvSpPr>
          <p:cNvPr id="4" name="TextBox 3"/>
          <p:cNvSpPr txBox="1"/>
          <p:nvPr/>
        </p:nvSpPr>
        <p:spPr>
          <a:xfrm>
            <a:off x="1524000" y="2759075"/>
            <a:ext cx="4800600" cy="329320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Algerian" panose="04020705040A02060702" pitchFamily="82" charset="0"/>
              </a:rPr>
              <a:t>Acid Cleaning</a:t>
            </a:r>
          </a:p>
          <a:p>
            <a:pPr marL="342900" indent="-342900">
              <a:buFont typeface="+mj-lt"/>
              <a:buAutoNum type="alphaLcPeriod"/>
            </a:pPr>
            <a:r>
              <a:rPr lang="en-US" sz="1400" dirty="0" smtClean="0">
                <a:latin typeface="+mn-lt"/>
              </a:rPr>
              <a:t>REMOVAL OF DUST PARTICLES AND INORGANIC COMPOUNDS AND ORGANIC COMPONUDS AND SIO2</a:t>
            </a:r>
          </a:p>
          <a:p>
            <a:pPr marL="457200" indent="-457200">
              <a:buFont typeface="+mj-lt"/>
              <a:buAutoNum type="alphaLcPeriod"/>
            </a:pPr>
            <a:endParaRPr lang="en-US" sz="1400" dirty="0" smtClean="0">
              <a:latin typeface="+mn-lt"/>
            </a:endParaRPr>
          </a:p>
          <a:p>
            <a:pPr marL="285750" indent="-285750">
              <a:buFont typeface="Arial" panose="020B0604020202020204" pitchFamily="34" charset="0"/>
              <a:buChar char="•"/>
            </a:pPr>
            <a:r>
              <a:rPr lang="en-US" sz="2400" dirty="0" smtClean="0">
                <a:latin typeface="Algerian" panose="04020705040A02060702" pitchFamily="82" charset="0"/>
              </a:rPr>
              <a:t>Oxidation</a:t>
            </a:r>
          </a:p>
          <a:p>
            <a:pPr marL="285750" indent="-285750">
              <a:buFont typeface="Arial" panose="020B0604020202020204" pitchFamily="34" charset="0"/>
              <a:buChar char="•"/>
            </a:pPr>
            <a:r>
              <a:rPr lang="en-US" sz="2400" dirty="0" smtClean="0">
                <a:latin typeface="Algerian" panose="04020705040A02060702" pitchFamily="82" charset="0"/>
              </a:rPr>
              <a:t>Diffusion</a:t>
            </a:r>
          </a:p>
          <a:p>
            <a:pPr marL="342900" indent="-342900">
              <a:buFont typeface="+mj-lt"/>
              <a:buAutoNum type="alphaLcParenR"/>
            </a:pPr>
            <a:r>
              <a:rPr lang="en-US" sz="1400" b="1" dirty="0" smtClean="0">
                <a:latin typeface="Corbel" panose="020B0503020204020204" pitchFamily="34" charset="0"/>
              </a:rPr>
              <a:t>HOT PROBE METHOD FOR IDENTIFICATION OF NTYPE OR PTYPE MATERIAL</a:t>
            </a:r>
          </a:p>
          <a:p>
            <a:pPr marL="342900" indent="-342900">
              <a:buFont typeface="+mj-lt"/>
              <a:buAutoNum type="alphaLcParenR"/>
            </a:pPr>
            <a:r>
              <a:rPr lang="en-US" sz="1400" b="1" dirty="0" smtClean="0">
                <a:latin typeface="Corbel" panose="020B0503020204020204" pitchFamily="34" charset="0"/>
              </a:rPr>
              <a:t>ACTIVATION  OF BORON</a:t>
            </a:r>
          </a:p>
          <a:p>
            <a:pPr marL="342900" indent="-342900">
              <a:buFont typeface="+mj-lt"/>
              <a:buAutoNum type="alphaLcParenR"/>
            </a:pPr>
            <a:r>
              <a:rPr lang="en-US" sz="1400" b="1" dirty="0" smtClean="0">
                <a:latin typeface="Corbel" panose="020B0503020204020204" pitchFamily="34" charset="0"/>
              </a:rPr>
              <a:t>PRE DIP</a:t>
            </a:r>
          </a:p>
          <a:p>
            <a:pPr marL="342900" indent="-342900">
              <a:buFont typeface="+mj-lt"/>
              <a:buAutoNum type="alphaLcParenR"/>
            </a:pPr>
            <a:r>
              <a:rPr lang="en-US" sz="1400" b="1" dirty="0" smtClean="0">
                <a:latin typeface="Corbel" panose="020B0503020204020204" pitchFamily="34" charset="0"/>
              </a:rPr>
              <a:t>DRIVING</a:t>
            </a:r>
          </a:p>
          <a:p>
            <a:pPr marL="285750" indent="-285750">
              <a:buFont typeface="Arial" panose="020B0604020202020204" pitchFamily="34" charset="0"/>
              <a:buChar char="•"/>
            </a:pPr>
            <a:r>
              <a:rPr lang="en-US" sz="2400" dirty="0" smtClean="0">
                <a:latin typeface="Algerian" panose="04020705040A02060702" pitchFamily="82" charset="0"/>
              </a:rPr>
              <a:t>photolithography</a:t>
            </a:r>
            <a:endParaRPr lang="en-IN" sz="2400" dirty="0">
              <a:latin typeface="Algerian" panose="04020705040A02060702" pitchFamily="82" charset="0"/>
            </a:endParaRPr>
          </a:p>
        </p:txBody>
      </p:sp>
      <p:sp>
        <p:nvSpPr>
          <p:cNvPr id="13" name="TextBox 12"/>
          <p:cNvSpPr txBox="1"/>
          <p:nvPr/>
        </p:nvSpPr>
        <p:spPr>
          <a:xfrm flipH="1">
            <a:off x="1469242" y="6492875"/>
            <a:ext cx="4920669" cy="2895600"/>
          </a:xfrm>
          <a:prstGeom prst="rect">
            <a:avLst/>
          </a:prstGeom>
          <a:noFill/>
        </p:spPr>
        <p:txBody>
          <a:bodyPr wrap="square" rtlCol="0">
            <a:spAutoFit/>
          </a:bodyPr>
          <a:lstStyle/>
          <a:p>
            <a:endParaRPr lang="en-IN"/>
          </a:p>
        </p:txBody>
      </p:sp>
      <p:sp>
        <p:nvSpPr>
          <p:cNvPr id="14" name="TextBox 13"/>
          <p:cNvSpPr txBox="1"/>
          <p:nvPr/>
        </p:nvSpPr>
        <p:spPr>
          <a:xfrm flipH="1">
            <a:off x="1708728" y="6797675"/>
            <a:ext cx="4920669" cy="2895600"/>
          </a:xfrm>
          <a:prstGeom prst="rect">
            <a:avLst/>
          </a:prstGeom>
          <a:noFill/>
        </p:spPr>
        <p:txBody>
          <a:bodyPr wrap="square" rtlCol="0">
            <a:spAutoFit/>
          </a:bodyPr>
          <a:lstStyle/>
          <a:p>
            <a:endParaRPr lang="en-IN"/>
          </a:p>
        </p:txBody>
      </p:sp>
      <p:pic>
        <p:nvPicPr>
          <p:cNvPr id="2050" name="Picture 2" descr="Microelectronics - Gaylord Chemic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178" y="6111875"/>
            <a:ext cx="5156422"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00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bject 2"/>
          <p:cNvSpPr txBox="1">
            <a:spLocks noChangeArrowheads="1"/>
          </p:cNvSpPr>
          <p:nvPr/>
        </p:nvSpPr>
        <p:spPr bwMode="auto">
          <a:xfrm>
            <a:off x="508000" y="909638"/>
            <a:ext cx="6227763" cy="527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3652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MICROELECTRONICS LAB REPORT</a:t>
            </a:r>
            <a:endParaRPr lang="en-US" altLang="en-US" sz="1600">
              <a:latin typeface="Times New Roman" panose="02020603050405020304" pitchFamily="18" charset="0"/>
              <a:cs typeface="Times New Roman" panose="02020603050405020304" pitchFamily="18" charset="0"/>
            </a:endParaRPr>
          </a:p>
          <a:p>
            <a:pPr eaLnBrk="1" hangingPunct="1">
              <a:spcBef>
                <a:spcPts val="63"/>
              </a:spcBef>
            </a:pPr>
            <a:endParaRPr lang="en-US" altLang="en-US" sz="16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&gt;Introduction: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Microelectronics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name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speaks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emerged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deeply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rooted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concepts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Applied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Physics,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not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helps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understand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fabricated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semiconductor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electronics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technologies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everyday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regular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Integrated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CMOS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also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helps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understand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development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technology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scratch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advanced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level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compiling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necessary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executed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throughout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laboratory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sessions.</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38"/>
              </a:spcBef>
            </a:pPr>
            <a:endParaRPr lang="en-US" altLang="en-US" sz="16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Specifications:</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&gt;A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two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types:</a:t>
            </a:r>
          </a:p>
          <a:p>
            <a:pPr eaLnBrk="1" hangingPunct="1">
              <a:lnSpc>
                <a:spcPts val="1550"/>
              </a:lnSpc>
              <a:spcBef>
                <a:spcPts val="75"/>
              </a:spcBef>
              <a:buFont typeface="Arial" panose="020B0604020202020204" pitchFamily="34" charset="0"/>
              <a:buAutoNum type="arabicPeriod"/>
            </a:pPr>
            <a:r>
              <a:rPr lang="en-US" altLang="en-US" sz="1100">
                <a:cs typeface="Calibri" panose="020F0502020204030204" pitchFamily="34" charset="0"/>
              </a:rPr>
              <a:t>Mirror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Polish: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Polished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silicon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substrates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packed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variety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ways.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single-sided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cassette,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p>
          <a:p>
            <a:pPr eaLnBrk="1" hangingPunct="1">
              <a:spcBef>
                <a:spcPts val="113"/>
              </a:spcBef>
            </a:pP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carrier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supports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substrate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p>
          <a:p>
            <a:pPr eaLnBrk="1" hangingPunct="1">
              <a:lnSpc>
                <a:spcPts val="1913"/>
              </a:lnSpc>
              <a:spcBef>
                <a:spcPts val="100"/>
              </a:spcBef>
            </a:pPr>
            <a:r>
              <a:rPr lang="en-US" altLang="en-US" sz="1300">
                <a:cs typeface="Calibri" panose="020F0502020204030204" pitchFamily="34" charset="0"/>
              </a:rPr>
              <a:t>highly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reflective,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akin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mirror,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while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other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Opaque.</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38"/>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startAt="2"/>
            </a:pPr>
            <a:r>
              <a:rPr lang="en-US" altLang="en-US" sz="1100">
                <a:cs typeface="Calibri" panose="020F0502020204030204" pitchFamily="34" charset="0"/>
              </a:rPr>
              <a:t>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Unlike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above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substrate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arranged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array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pieces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called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collector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rowsand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each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column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remains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joined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Bus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make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Photovoltaic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cells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Solar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cells</a:t>
            </a:r>
          </a:p>
        </p:txBody>
      </p:sp>
      <p:sp>
        <p:nvSpPr>
          <p:cNvPr id="3" name="object 3"/>
          <p:cNvSpPr txBox="1"/>
          <p:nvPr/>
        </p:nvSpPr>
        <p:spPr>
          <a:xfrm>
            <a:off x="1282700" y="8056563"/>
            <a:ext cx="933450" cy="198437"/>
          </a:xfrm>
          <a:prstGeom prst="rect">
            <a:avLst/>
          </a:prstGeom>
        </p:spPr>
        <p:txBody>
          <a:bodyPr lIns="0" tIns="0" rIns="0" bIns="0">
            <a:spAutoFit/>
          </a:bodyPr>
          <a:lstStyle/>
          <a:p>
            <a:pPr marL="12700" eaLnBrk="1" fontAlgn="auto" hangingPunct="1">
              <a:spcBef>
                <a:spcPts val="0"/>
              </a:spcBef>
              <a:spcAft>
                <a:spcPts val="0"/>
              </a:spcAft>
              <a:defRPr/>
            </a:pPr>
            <a:r>
              <a:rPr sz="1350" dirty="0">
                <a:latin typeface="Calibri"/>
                <a:cs typeface="Calibri"/>
              </a:rPr>
              <a:t>Mi</a:t>
            </a:r>
            <a:r>
              <a:rPr sz="1350" spc="-5" dirty="0">
                <a:latin typeface="Calibri"/>
                <a:cs typeface="Calibri"/>
              </a:rPr>
              <a:t>rr</a:t>
            </a:r>
            <a:r>
              <a:rPr sz="1350" dirty="0">
                <a:latin typeface="Calibri"/>
                <a:cs typeface="Calibri"/>
              </a:rPr>
              <a:t>or</a:t>
            </a:r>
            <a:r>
              <a:rPr sz="1350" spc="-65" dirty="0">
                <a:latin typeface="Times New Roman"/>
                <a:cs typeface="Times New Roman"/>
              </a:rPr>
              <a:t> </a:t>
            </a:r>
            <a:r>
              <a:rPr sz="1350" spc="-20" dirty="0">
                <a:latin typeface="Calibri"/>
                <a:cs typeface="Calibri"/>
              </a:rPr>
              <a:t>P</a:t>
            </a:r>
            <a:r>
              <a:rPr sz="1350" dirty="0">
                <a:latin typeface="Calibri"/>
                <a:cs typeface="Calibri"/>
              </a:rPr>
              <a:t>oli</a:t>
            </a:r>
            <a:r>
              <a:rPr sz="1350" spc="-5" dirty="0">
                <a:latin typeface="Calibri"/>
                <a:cs typeface="Calibri"/>
              </a:rPr>
              <a:t>sh</a:t>
            </a:r>
            <a:endParaRPr sz="1350">
              <a:latin typeface="Calibri"/>
              <a:cs typeface="Calibri"/>
            </a:endParaRPr>
          </a:p>
        </p:txBody>
      </p:sp>
      <p:sp>
        <p:nvSpPr>
          <p:cNvPr id="196612" name="object 4"/>
          <p:cNvSpPr>
            <a:spLocks noChangeArrowheads="1"/>
          </p:cNvSpPr>
          <p:nvPr/>
        </p:nvSpPr>
        <p:spPr bwMode="auto">
          <a:xfrm>
            <a:off x="5162550" y="3748088"/>
            <a:ext cx="2095500" cy="1752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96613" name="object 5"/>
          <p:cNvSpPr>
            <a:spLocks noChangeArrowheads="1"/>
          </p:cNvSpPr>
          <p:nvPr/>
        </p:nvSpPr>
        <p:spPr bwMode="auto">
          <a:xfrm>
            <a:off x="4703763" y="5408613"/>
            <a:ext cx="1781175" cy="17811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96614" name="object 6"/>
          <p:cNvSpPr>
            <a:spLocks noChangeArrowheads="1"/>
          </p:cNvSpPr>
          <p:nvPr/>
        </p:nvSpPr>
        <p:spPr bwMode="auto">
          <a:xfrm>
            <a:off x="1055688" y="6488113"/>
            <a:ext cx="1990725" cy="15398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7" name="object 7"/>
          <p:cNvSpPr txBox="1"/>
          <p:nvPr/>
        </p:nvSpPr>
        <p:spPr>
          <a:xfrm>
            <a:off x="4537075" y="7358063"/>
            <a:ext cx="1219200" cy="288925"/>
          </a:xfrm>
          <a:prstGeom prst="rect">
            <a:avLst/>
          </a:prstGeom>
          <a:ln w="6349">
            <a:solidFill>
              <a:srgbClr val="000000"/>
            </a:solidFill>
          </a:ln>
        </p:spPr>
        <p:txBody>
          <a:bodyPr lIns="0" tIns="0" rIns="0" bIns="0">
            <a:spAutoFit/>
          </a:bodyPr>
          <a:lstStyle/>
          <a:p>
            <a:pPr marL="92710" eaLnBrk="1" fontAlgn="auto" hangingPunct="1">
              <a:spcBef>
                <a:spcPts val="0"/>
              </a:spcBef>
              <a:spcAft>
                <a:spcPts val="0"/>
              </a:spcAft>
              <a:defRPr/>
            </a:pPr>
            <a:r>
              <a:rPr sz="1100" dirty="0">
                <a:latin typeface="Calibri"/>
                <a:cs typeface="Calibri"/>
              </a:rPr>
              <a:t>As</a:t>
            </a:r>
            <a:r>
              <a:rPr sz="1100" spc="-30" dirty="0">
                <a:latin typeface="Times New Roman"/>
                <a:cs typeface="Times New Roman"/>
              </a:rPr>
              <a:t> </a:t>
            </a:r>
            <a:r>
              <a:rPr sz="1100" dirty="0">
                <a:latin typeface="Calibri"/>
                <a:cs typeface="Calibri"/>
              </a:rPr>
              <a:t>cut</a:t>
            </a:r>
            <a:endParaRPr sz="1100">
              <a:latin typeface="Calibri"/>
              <a:cs typeface="Calibri"/>
            </a:endParaRPr>
          </a:p>
        </p:txBody>
      </p:sp>
      <p:sp>
        <p:nvSpPr>
          <p:cNvPr id="8" name="object 8"/>
          <p:cNvSpPr>
            <a:spLocks noGrp="1"/>
          </p:cNvSpPr>
          <p:nvPr>
            <p:ph type="sldNum" sz="quarter" idx="12"/>
          </p:nvPr>
        </p:nvSpPr>
        <p:spPr/>
        <p:txBody>
          <a:bodyPr rtlCol="0"/>
          <a:lstStyle/>
          <a:p>
            <a:pPr fontAlgn="auto">
              <a:spcBef>
                <a:spcPts val="0"/>
              </a:spcBef>
              <a:spcAft>
                <a:spcPts val="0"/>
              </a:spcAft>
              <a:defRPr/>
            </a:pPr>
            <a:r>
              <a:rPr dirty="0">
                <a:latin typeface="Calibri"/>
                <a:cs typeface="Calibri"/>
              </a:rPr>
              <a:t>29</a:t>
            </a:r>
            <a:r>
              <a:rPr spc="-35" dirty="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41550" y="2366963"/>
            <a:ext cx="2484438" cy="228600"/>
          </a:xfrm>
          <a:prstGeom prst="rect">
            <a:avLst/>
          </a:prstGeom>
        </p:spPr>
        <p:txBody>
          <a:bodyPr lIns="0" tIns="0" rIns="0" bIns="0">
            <a:spAutoFit/>
          </a:bodyPr>
          <a:lstStyle/>
          <a:p>
            <a:pPr marL="12700" eaLnBrk="1" fontAlgn="auto" hangingPunct="1">
              <a:spcBef>
                <a:spcPts val="0"/>
              </a:spcBef>
              <a:spcAft>
                <a:spcPts val="0"/>
              </a:spcAft>
              <a:defRPr/>
            </a:pPr>
            <a:r>
              <a:rPr sz="1600" b="1" spc="-25" dirty="0">
                <a:latin typeface="Times New Roman"/>
                <a:cs typeface="Times New Roman"/>
              </a:rPr>
              <a:t>O</a:t>
            </a:r>
            <a:r>
              <a:rPr sz="1600" b="1" spc="-10" dirty="0">
                <a:latin typeface="Times New Roman"/>
                <a:cs typeface="Times New Roman"/>
              </a:rPr>
              <a:t>rie</a:t>
            </a:r>
            <a:r>
              <a:rPr sz="1600" b="1" spc="-5" dirty="0">
                <a:latin typeface="Times New Roman"/>
                <a:cs typeface="Times New Roman"/>
              </a:rPr>
              <a:t>n</a:t>
            </a:r>
            <a:r>
              <a:rPr sz="1600" b="1" spc="-10" dirty="0">
                <a:latin typeface="Times New Roman"/>
                <a:cs typeface="Times New Roman"/>
              </a:rPr>
              <a:t>tation</a:t>
            </a:r>
            <a:r>
              <a:rPr sz="1600" b="1" spc="-50" dirty="0">
                <a:latin typeface="Times New Roman"/>
                <a:cs typeface="Times New Roman"/>
              </a:rPr>
              <a:t> </a:t>
            </a:r>
            <a:r>
              <a:rPr sz="1600" b="1" spc="-5" dirty="0">
                <a:latin typeface="Times New Roman"/>
                <a:cs typeface="Times New Roman"/>
              </a:rPr>
              <a:t>o</a:t>
            </a:r>
            <a:r>
              <a:rPr sz="1600" b="1" spc="-10" dirty="0">
                <a:latin typeface="Times New Roman"/>
                <a:cs typeface="Times New Roman"/>
              </a:rPr>
              <a:t>f</a:t>
            </a:r>
            <a:r>
              <a:rPr sz="1600" b="1" spc="-45" dirty="0">
                <a:latin typeface="Times New Roman"/>
                <a:cs typeface="Times New Roman"/>
              </a:rPr>
              <a:t> </a:t>
            </a:r>
            <a:r>
              <a:rPr sz="1600" b="1" spc="-10" dirty="0">
                <a:latin typeface="Times New Roman"/>
                <a:cs typeface="Times New Roman"/>
              </a:rPr>
              <a:t>Sil</a:t>
            </a:r>
            <a:r>
              <a:rPr sz="1600" b="1" dirty="0">
                <a:latin typeface="Times New Roman"/>
                <a:cs typeface="Times New Roman"/>
              </a:rPr>
              <a:t>i</a:t>
            </a:r>
            <a:r>
              <a:rPr sz="1600" b="1" spc="-10" dirty="0">
                <a:latin typeface="Times New Roman"/>
                <a:cs typeface="Times New Roman"/>
              </a:rPr>
              <a:t>con</a:t>
            </a:r>
            <a:r>
              <a:rPr sz="1600" b="1" spc="-45" dirty="0">
                <a:latin typeface="Times New Roman"/>
                <a:cs typeface="Times New Roman"/>
              </a:rPr>
              <a:t> </a:t>
            </a:r>
            <a:r>
              <a:rPr sz="1600" b="1" spc="-10" dirty="0">
                <a:latin typeface="Times New Roman"/>
                <a:cs typeface="Times New Roman"/>
              </a:rPr>
              <a:t>Wafer</a:t>
            </a:r>
            <a:endParaRPr sz="1600">
              <a:latin typeface="Times New Roman"/>
              <a:cs typeface="Times New Roman"/>
            </a:endParaRPr>
          </a:p>
        </p:txBody>
      </p:sp>
      <p:sp>
        <p:nvSpPr>
          <p:cNvPr id="198659" name="object 3"/>
          <p:cNvSpPr txBox="1">
            <a:spLocks noChangeArrowheads="1"/>
          </p:cNvSpPr>
          <p:nvPr/>
        </p:nvSpPr>
        <p:spPr bwMode="auto">
          <a:xfrm>
            <a:off x="901700" y="6618288"/>
            <a:ext cx="5659438" cy="274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7000"/>
              </a:lnSpc>
            </a:pPr>
            <a:r>
              <a:rPr lang="en-US" altLang="en-US" sz="1300">
                <a:cs typeface="Calibri" panose="020F0502020204030204" pitchFamily="34" charset="0"/>
              </a:rPr>
              <a:t>&gt;Orientation: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orientation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understood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major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p>
          <a:p>
            <a:pPr eaLnBrk="1" hangingPunct="1">
              <a:lnSpc>
                <a:spcPts val="1900"/>
              </a:lnSpc>
              <a:spcBef>
                <a:spcPts val="100"/>
              </a:spcBef>
            </a:pPr>
            <a:r>
              <a:rPr lang="en-US" altLang="en-US" sz="1300">
                <a:cs typeface="Calibri" panose="020F0502020204030204" pitchFamily="34" charset="0"/>
              </a:rPr>
              <a:t>minor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major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orientation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180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degrees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difference</a:t>
            </a:r>
          </a:p>
          <a:p>
            <a:pPr eaLnBrk="1" hangingPunct="1">
              <a:lnSpc>
                <a:spcPts val="1900"/>
              </a:lnSpc>
            </a:pP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useful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fabricating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multiple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devices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whereas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variant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major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minor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orientation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90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degrees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difference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fabricate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only</a:t>
            </a:r>
          </a:p>
          <a:p>
            <a:pPr eaLnBrk="1" hangingPunct="1">
              <a:spcBef>
                <a:spcPts val="175"/>
              </a:spcBef>
            </a:pPr>
            <a:r>
              <a:rPr lang="en-US" altLang="en-US" sz="1300">
                <a:cs typeface="Calibri" panose="020F0502020204030204" pitchFamily="34" charset="0"/>
              </a:rPr>
              <a:t>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type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device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&gt;Thickness: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typical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thickness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assumed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400-500.</a:t>
            </a: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&gt;Resistance: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resistance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assumed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0.5ohm/cm.</a:t>
            </a:r>
          </a:p>
        </p:txBody>
      </p:sp>
      <p:sp>
        <p:nvSpPr>
          <p:cNvPr id="198660" name="object 4"/>
          <p:cNvSpPr>
            <a:spLocks noChangeArrowheads="1"/>
          </p:cNvSpPr>
          <p:nvPr/>
        </p:nvSpPr>
        <p:spPr bwMode="auto">
          <a:xfrm>
            <a:off x="1981200" y="2882900"/>
            <a:ext cx="3810000" cy="3276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 name="object 5"/>
          <p:cNvSpPr>
            <a:spLocks noGrp="1"/>
          </p:cNvSpPr>
          <p:nvPr>
            <p:ph type="sldNum" sz="quarter" idx="12"/>
          </p:nvPr>
        </p:nvSpPr>
        <p:spPr/>
        <p:txBody>
          <a:bodyPr rtlCol="0"/>
          <a:lstStyle/>
          <a:p>
            <a:pPr fontAlgn="auto">
              <a:spcBef>
                <a:spcPts val="0"/>
              </a:spcBef>
              <a:spcAft>
                <a:spcPts val="0"/>
              </a:spcAft>
              <a:defRPr/>
            </a:pPr>
            <a:r>
              <a:rPr dirty="0" smtClean="0">
                <a:latin typeface="Calibri"/>
                <a:cs typeface="Calibri"/>
              </a:rPr>
              <a:t>10</a:t>
            </a:r>
            <a:r>
              <a:rPr lang="en-US" dirty="0" smtClean="0">
                <a:latin typeface="Calibri"/>
                <a:cs typeface="Calibri"/>
              </a:rPr>
              <a:t>1</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a:spLocks noGrp="1"/>
          </p:cNvSpPr>
          <p:nvPr>
            <p:ph type="sldNum" sz="quarter" idx="12"/>
          </p:nvPr>
        </p:nvSpPr>
        <p:spPr/>
        <p:txBody>
          <a:bodyPr rtlCol="0"/>
          <a:lstStyle/>
          <a:p>
            <a:pPr fontAlgn="auto">
              <a:spcBef>
                <a:spcPts val="0"/>
              </a:spcBef>
              <a:spcAft>
                <a:spcPts val="0"/>
              </a:spcAft>
              <a:defRPr/>
            </a:pPr>
            <a:r>
              <a:rPr dirty="0" smtClean="0">
                <a:latin typeface="Calibri"/>
                <a:cs typeface="Calibri"/>
              </a:rPr>
              <a:t>1</a:t>
            </a:r>
            <a:r>
              <a:rPr lang="en-US" dirty="0" smtClean="0">
                <a:latin typeface="Calibri"/>
                <a:cs typeface="Calibri"/>
              </a:rPr>
              <a:t>02</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 name="object 2"/>
          <p:cNvSpPr txBox="1"/>
          <p:nvPr/>
        </p:nvSpPr>
        <p:spPr>
          <a:xfrm>
            <a:off x="901700" y="974725"/>
            <a:ext cx="5962650" cy="196850"/>
          </a:xfrm>
          <a:prstGeom prst="rect">
            <a:avLst/>
          </a:prstGeom>
        </p:spPr>
        <p:txBody>
          <a:bodyPr lIns="0" tIns="0" rIns="0" bIns="0">
            <a:spAutoFit/>
          </a:bodyPr>
          <a:lstStyle/>
          <a:p>
            <a:pPr marL="12700" eaLnBrk="1" fontAlgn="auto" hangingPunct="1">
              <a:spcBef>
                <a:spcPts val="0"/>
              </a:spcBef>
              <a:spcAft>
                <a:spcPts val="0"/>
              </a:spcAft>
              <a:defRPr/>
            </a:pPr>
            <a:r>
              <a:rPr sz="1350" dirty="0">
                <a:latin typeface="Calibri"/>
                <a:cs typeface="Calibri"/>
              </a:rPr>
              <a:t>&gt;Diam</a:t>
            </a:r>
            <a:r>
              <a:rPr sz="1350" spc="-5" dirty="0">
                <a:latin typeface="Calibri"/>
                <a:cs typeface="Calibri"/>
              </a:rPr>
              <a:t>e</a:t>
            </a:r>
            <a:r>
              <a:rPr sz="1350" spc="-15" dirty="0">
                <a:latin typeface="Calibri"/>
                <a:cs typeface="Calibri"/>
              </a:rPr>
              <a:t>t</a:t>
            </a:r>
            <a:r>
              <a:rPr sz="1350" dirty="0">
                <a:latin typeface="Calibri"/>
                <a:cs typeface="Calibri"/>
              </a:rPr>
              <a:t>e</a:t>
            </a:r>
            <a:r>
              <a:rPr sz="1350" spc="-10" dirty="0">
                <a:latin typeface="Calibri"/>
                <a:cs typeface="Calibri"/>
              </a:rPr>
              <a:t>r</a:t>
            </a:r>
            <a:r>
              <a:rPr sz="1350" dirty="0">
                <a:latin typeface="Calibri"/>
                <a:cs typeface="Calibri"/>
              </a:rPr>
              <a:t>:</a:t>
            </a:r>
            <a:r>
              <a:rPr sz="1350" spc="-55" dirty="0">
                <a:latin typeface="Times New Roman"/>
                <a:cs typeface="Times New Roman"/>
              </a:rPr>
              <a:t> </a:t>
            </a:r>
            <a:r>
              <a:rPr sz="1350" spc="-5" dirty="0">
                <a:latin typeface="Calibri"/>
                <a:cs typeface="Calibri"/>
              </a:rPr>
              <a:t>Th</a:t>
            </a:r>
            <a:r>
              <a:rPr sz="1350" dirty="0">
                <a:latin typeface="Calibri"/>
                <a:cs typeface="Calibri"/>
              </a:rPr>
              <a:t>e</a:t>
            </a:r>
            <a:r>
              <a:rPr sz="1350" spc="-55" dirty="0">
                <a:latin typeface="Times New Roman"/>
                <a:cs typeface="Times New Roman"/>
              </a:rPr>
              <a:t> </a:t>
            </a:r>
            <a:r>
              <a:rPr sz="1350" spc="-5" dirty="0">
                <a:latin typeface="Calibri"/>
                <a:cs typeface="Calibri"/>
              </a:rPr>
              <a:t>d</a:t>
            </a:r>
            <a:r>
              <a:rPr sz="1350" dirty="0">
                <a:latin typeface="Calibri"/>
                <a:cs typeface="Calibri"/>
              </a:rPr>
              <a:t>i</a:t>
            </a:r>
            <a:r>
              <a:rPr sz="1350" spc="-10" dirty="0">
                <a:latin typeface="Calibri"/>
                <a:cs typeface="Calibri"/>
              </a:rPr>
              <a:t>a</a:t>
            </a:r>
            <a:r>
              <a:rPr sz="1350" dirty="0">
                <a:latin typeface="Calibri"/>
                <a:cs typeface="Calibri"/>
              </a:rPr>
              <a:t>m</a:t>
            </a:r>
            <a:r>
              <a:rPr sz="1350" spc="-20" dirty="0">
                <a:latin typeface="Calibri"/>
                <a:cs typeface="Calibri"/>
              </a:rPr>
              <a:t>e</a:t>
            </a:r>
            <a:r>
              <a:rPr sz="1350" dirty="0">
                <a:latin typeface="Calibri"/>
                <a:cs typeface="Calibri"/>
              </a:rPr>
              <a:t>ter</a:t>
            </a:r>
            <a:r>
              <a:rPr sz="1350" spc="-55" dirty="0">
                <a:latin typeface="Times New Roman"/>
                <a:cs typeface="Times New Roman"/>
              </a:rPr>
              <a:t> </a:t>
            </a:r>
            <a:r>
              <a:rPr sz="1350" spc="5" dirty="0">
                <a:latin typeface="Calibri"/>
                <a:cs typeface="Calibri"/>
              </a:rPr>
              <a:t>o</a:t>
            </a:r>
            <a:r>
              <a:rPr sz="1350" dirty="0">
                <a:latin typeface="Calibri"/>
                <a:cs typeface="Calibri"/>
              </a:rPr>
              <a:t>f</a:t>
            </a:r>
            <a:r>
              <a:rPr sz="1350" spc="-70" dirty="0">
                <a:latin typeface="Times New Roman"/>
                <a:cs typeface="Times New Roman"/>
              </a:rPr>
              <a:t> </a:t>
            </a:r>
            <a:r>
              <a:rPr sz="1350" dirty="0">
                <a:latin typeface="Calibri"/>
                <a:cs typeface="Calibri"/>
              </a:rPr>
              <a:t>the</a:t>
            </a:r>
            <a:r>
              <a:rPr sz="1350" spc="-55" dirty="0">
                <a:latin typeface="Times New Roman"/>
                <a:cs typeface="Times New Roman"/>
              </a:rPr>
              <a:t> </a:t>
            </a:r>
            <a:r>
              <a:rPr sz="1350" spc="-5" dirty="0">
                <a:latin typeface="Calibri"/>
                <a:cs typeface="Calibri"/>
              </a:rPr>
              <a:t>s</a:t>
            </a:r>
            <a:r>
              <a:rPr sz="1350" dirty="0">
                <a:latin typeface="Calibri"/>
                <a:cs typeface="Calibri"/>
              </a:rPr>
              <a:t>il</a:t>
            </a:r>
            <a:r>
              <a:rPr sz="1350" spc="-15" dirty="0">
                <a:latin typeface="Calibri"/>
                <a:cs typeface="Calibri"/>
              </a:rPr>
              <a:t>i</a:t>
            </a:r>
            <a:r>
              <a:rPr sz="1350" dirty="0">
                <a:latin typeface="Calibri"/>
                <a:cs typeface="Calibri"/>
              </a:rPr>
              <a:t>c</a:t>
            </a:r>
            <a:r>
              <a:rPr sz="1350" spc="5" dirty="0">
                <a:latin typeface="Calibri"/>
                <a:cs typeface="Calibri"/>
              </a:rPr>
              <a:t>o</a:t>
            </a:r>
            <a:r>
              <a:rPr sz="1350" dirty="0">
                <a:latin typeface="Calibri"/>
                <a:cs typeface="Calibri"/>
              </a:rPr>
              <a:t>n</a:t>
            </a:r>
            <a:r>
              <a:rPr sz="1350" spc="-80" dirty="0">
                <a:latin typeface="Times New Roman"/>
                <a:cs typeface="Times New Roman"/>
              </a:rPr>
              <a:t> </a:t>
            </a:r>
            <a:r>
              <a:rPr sz="1350" dirty="0">
                <a:latin typeface="Calibri"/>
                <a:cs typeface="Calibri"/>
              </a:rPr>
              <a:t>wa</a:t>
            </a:r>
            <a:r>
              <a:rPr sz="1350" spc="-5" dirty="0">
                <a:latin typeface="Calibri"/>
                <a:cs typeface="Calibri"/>
              </a:rPr>
              <a:t>f</a:t>
            </a:r>
            <a:r>
              <a:rPr sz="1350" dirty="0">
                <a:latin typeface="Calibri"/>
                <a:cs typeface="Calibri"/>
              </a:rPr>
              <a:t>er</a:t>
            </a:r>
            <a:r>
              <a:rPr sz="1350" spc="-60" dirty="0">
                <a:latin typeface="Times New Roman"/>
                <a:cs typeface="Times New Roman"/>
              </a:rPr>
              <a:t> </a:t>
            </a:r>
            <a:r>
              <a:rPr sz="1350" dirty="0">
                <a:latin typeface="Calibri"/>
                <a:cs typeface="Calibri"/>
              </a:rPr>
              <a:t>m</a:t>
            </a:r>
            <a:r>
              <a:rPr sz="1350" spc="-10" dirty="0">
                <a:latin typeface="Calibri"/>
                <a:cs typeface="Calibri"/>
              </a:rPr>
              <a:t>u</a:t>
            </a:r>
            <a:r>
              <a:rPr sz="1350" spc="-5" dirty="0">
                <a:latin typeface="Calibri"/>
                <a:cs typeface="Calibri"/>
              </a:rPr>
              <a:t>s</a:t>
            </a:r>
            <a:r>
              <a:rPr sz="1350" dirty="0">
                <a:latin typeface="Calibri"/>
                <a:cs typeface="Calibri"/>
              </a:rPr>
              <a:t>t</a:t>
            </a:r>
            <a:r>
              <a:rPr sz="1350" spc="-55" dirty="0">
                <a:latin typeface="Times New Roman"/>
                <a:cs typeface="Times New Roman"/>
              </a:rPr>
              <a:t> </a:t>
            </a:r>
            <a:r>
              <a:rPr sz="1350" spc="-5" dirty="0">
                <a:latin typeface="Calibri"/>
                <a:cs typeface="Calibri"/>
              </a:rPr>
              <a:t>b</a:t>
            </a:r>
            <a:r>
              <a:rPr sz="1350" dirty="0">
                <a:latin typeface="Calibri"/>
                <a:cs typeface="Calibri"/>
              </a:rPr>
              <a:t>e</a:t>
            </a:r>
            <a:r>
              <a:rPr sz="1350" spc="-55" dirty="0">
                <a:latin typeface="Times New Roman"/>
                <a:cs typeface="Times New Roman"/>
              </a:rPr>
              <a:t> </a:t>
            </a:r>
            <a:r>
              <a:rPr sz="1350" spc="-5" dirty="0">
                <a:latin typeface="Calibri"/>
                <a:cs typeface="Calibri"/>
              </a:rPr>
              <a:t>1</a:t>
            </a:r>
            <a:r>
              <a:rPr sz="1350" dirty="0">
                <a:latin typeface="Calibri"/>
                <a:cs typeface="Calibri"/>
              </a:rPr>
              <a:t>"</a:t>
            </a:r>
            <a:r>
              <a:rPr sz="1350" spc="-55" dirty="0">
                <a:latin typeface="Times New Roman"/>
                <a:cs typeface="Times New Roman"/>
              </a:rPr>
              <a:t> </a:t>
            </a:r>
            <a:r>
              <a:rPr sz="1350" dirty="0">
                <a:latin typeface="Calibri"/>
                <a:cs typeface="Calibri"/>
              </a:rPr>
              <a:t>le</a:t>
            </a:r>
            <a:r>
              <a:rPr sz="1350" spc="-10" dirty="0">
                <a:latin typeface="Calibri"/>
                <a:cs typeface="Calibri"/>
              </a:rPr>
              <a:t>s</a:t>
            </a:r>
            <a:r>
              <a:rPr sz="1350" dirty="0">
                <a:latin typeface="Calibri"/>
                <a:cs typeface="Calibri"/>
              </a:rPr>
              <a:t>s</a:t>
            </a:r>
            <a:r>
              <a:rPr sz="1350" spc="-65" dirty="0">
                <a:latin typeface="Times New Roman"/>
                <a:cs typeface="Times New Roman"/>
              </a:rPr>
              <a:t> </a:t>
            </a:r>
            <a:r>
              <a:rPr sz="1350" dirty="0">
                <a:latin typeface="Calibri"/>
                <a:cs typeface="Calibri"/>
              </a:rPr>
              <a:t>than</a:t>
            </a:r>
            <a:r>
              <a:rPr sz="1350" spc="-75" dirty="0">
                <a:latin typeface="Times New Roman"/>
                <a:cs typeface="Times New Roman"/>
              </a:rPr>
              <a:t> </a:t>
            </a:r>
            <a:r>
              <a:rPr sz="1350" dirty="0">
                <a:latin typeface="Calibri"/>
                <a:cs typeface="Calibri"/>
              </a:rPr>
              <a:t>that</a:t>
            </a:r>
            <a:r>
              <a:rPr sz="1350" spc="-65" dirty="0">
                <a:latin typeface="Times New Roman"/>
                <a:cs typeface="Times New Roman"/>
              </a:rPr>
              <a:t> </a:t>
            </a:r>
            <a:r>
              <a:rPr sz="1350" spc="5" dirty="0">
                <a:latin typeface="Calibri"/>
                <a:cs typeface="Calibri"/>
              </a:rPr>
              <a:t>o</a:t>
            </a:r>
            <a:r>
              <a:rPr sz="1350" dirty="0">
                <a:latin typeface="Calibri"/>
                <a:cs typeface="Calibri"/>
              </a:rPr>
              <a:t>f</a:t>
            </a:r>
            <a:r>
              <a:rPr sz="1350" spc="-60" dirty="0">
                <a:latin typeface="Times New Roman"/>
                <a:cs typeface="Times New Roman"/>
              </a:rPr>
              <a:t> </a:t>
            </a:r>
            <a:r>
              <a:rPr sz="1350" dirty="0">
                <a:latin typeface="Calibri"/>
                <a:cs typeface="Calibri"/>
              </a:rPr>
              <a:t>the</a:t>
            </a:r>
            <a:r>
              <a:rPr sz="1350" spc="-55" dirty="0">
                <a:latin typeface="Times New Roman"/>
                <a:cs typeface="Times New Roman"/>
              </a:rPr>
              <a:t> </a:t>
            </a:r>
            <a:r>
              <a:rPr sz="1350" spc="-10" dirty="0">
                <a:latin typeface="Calibri"/>
                <a:cs typeface="Calibri"/>
              </a:rPr>
              <a:t>f</a:t>
            </a:r>
            <a:r>
              <a:rPr sz="1350" spc="-5" dirty="0">
                <a:latin typeface="Calibri"/>
                <a:cs typeface="Calibri"/>
              </a:rPr>
              <a:t>u</a:t>
            </a:r>
            <a:r>
              <a:rPr sz="1350" spc="-10" dirty="0">
                <a:latin typeface="Calibri"/>
                <a:cs typeface="Calibri"/>
              </a:rPr>
              <a:t>r</a:t>
            </a:r>
            <a:r>
              <a:rPr sz="1350" spc="-5" dirty="0">
                <a:latin typeface="Calibri"/>
                <a:cs typeface="Calibri"/>
              </a:rPr>
              <a:t>n</a:t>
            </a:r>
            <a:r>
              <a:rPr sz="1350" spc="-10" dirty="0">
                <a:latin typeface="Calibri"/>
                <a:cs typeface="Calibri"/>
              </a:rPr>
              <a:t>a</a:t>
            </a:r>
            <a:r>
              <a:rPr sz="1350" dirty="0">
                <a:latin typeface="Calibri"/>
                <a:cs typeface="Calibri"/>
              </a:rPr>
              <a:t>c</a:t>
            </a:r>
            <a:r>
              <a:rPr sz="1350" spc="-15" dirty="0">
                <a:latin typeface="Calibri"/>
                <a:cs typeface="Calibri"/>
              </a:rPr>
              <a:t>e</a:t>
            </a:r>
            <a:r>
              <a:rPr sz="1350" dirty="0">
                <a:latin typeface="Calibri"/>
                <a:cs typeface="Calibri"/>
              </a:rPr>
              <a:t>.</a:t>
            </a:r>
            <a:endParaRPr sz="135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103</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02755" name="object 2"/>
          <p:cNvSpPr txBox="1">
            <a:spLocks noChangeArrowheads="1"/>
          </p:cNvSpPr>
          <p:nvPr/>
        </p:nvSpPr>
        <p:spPr bwMode="auto">
          <a:xfrm>
            <a:off x="901700" y="2570163"/>
            <a:ext cx="574992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8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Process of Wafer Cleaning</a:t>
            </a:r>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sz="19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a:pP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taken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dipped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Tri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Chloro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Ethylene(TCE)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boiled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5</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ultrasonic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purpose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process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just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particle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p>
          <a:p>
            <a:pPr eaLnBrk="1" hangingPunct="1">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a:pP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dipped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Acetone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boiled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5</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again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Ultrasonic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3</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purpose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process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oil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grease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p>
          <a:p>
            <a:pPr eaLnBrk="1" hangingPunct="1">
              <a:spcBef>
                <a:spcPts val="38"/>
              </a:spcBef>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a:pP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prepared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H2</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4</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H,02</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1:1</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until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reaction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stops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Deionized(DI)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entire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bench.</a:t>
            </a:r>
          </a:p>
          <a:p>
            <a:pPr eaLnBrk="1" hangingPunct="1">
              <a:lnSpc>
                <a:spcPts val="1900"/>
              </a:lnSpc>
              <a:spcBef>
                <a:spcPts val="50"/>
              </a:spcBef>
            </a:pP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purpose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remove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In-Organic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p>
          <a:p>
            <a:pPr eaLnBrk="1" hangingPunct="1">
              <a:spcBef>
                <a:spcPts val="13"/>
              </a:spcBef>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startAt="4"/>
            </a:pP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prepared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H02,</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NH,OH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5:1:1.One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borne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NH4OH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volatile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nature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handled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carefully,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therefore,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added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H,0,only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after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added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entire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heated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70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degree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Celsius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temperature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passed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cold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process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helps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acidic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organic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compound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p>
          <a:p>
            <a:pPr eaLnBrk="1" hangingPunct="1">
              <a:spcBef>
                <a:spcPts val="38"/>
              </a:spcBef>
              <a:buFont typeface="Arial" panose="020B0604020202020204" pitchFamily="34" charset="0"/>
              <a:buAutoNum type="arabicPeriod" startAt="4"/>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Font typeface="Arial" panose="020B0604020202020204" pitchFamily="34" charset="0"/>
              <a:buAutoNum type="arabicPeriod" startAt="4"/>
            </a:pPr>
            <a:r>
              <a:rPr lang="en-US" altLang="en-US" sz="1100">
                <a:cs typeface="Calibri" panose="020F0502020204030204" pitchFamily="34" charset="0"/>
              </a:rPr>
              <a:t>(b)</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acidic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prepared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HCl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6:1:1</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heated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70°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temperature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DI(Deionized)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order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keep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6:1:1</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above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compounds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taken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30:5:5</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interms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volume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beaker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unit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cubic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centimeter(c.c.)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liter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purpose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process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alkaline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organic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compounds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p>
          <a:p>
            <a:pPr eaLnBrk="1" hangingPunct="1">
              <a:spcBef>
                <a:spcPts val="13"/>
              </a:spcBef>
              <a:buFont typeface="Arial" panose="020B0604020202020204" pitchFamily="34" charset="0"/>
              <a:buAutoNum type="arabicPeriod" startAt="4"/>
            </a:pPr>
            <a:endParaRPr lang="en-US" altLang="en-US" sz="1300">
              <a:latin typeface="Times New Roman" panose="02020603050405020304" pitchFamily="18" charset="0"/>
              <a:cs typeface="Times New Roman" panose="02020603050405020304" pitchFamily="18" charset="0"/>
            </a:endParaRPr>
          </a:p>
          <a:p>
            <a:pPr eaLnBrk="1" hangingPunct="1">
              <a:lnSpc>
                <a:spcPct val="116000"/>
              </a:lnSpc>
              <a:buFont typeface="Arial" panose="020B0604020202020204" pitchFamily="34" charset="0"/>
              <a:buAutoNum type="arabicPeriod" startAt="4"/>
            </a:pP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dipped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solution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HF(HYDROFLUORIC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ACID)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2</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3minutes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with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purpose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SiO.from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mixture.</a:t>
            </a:r>
          </a:p>
        </p:txBody>
      </p:sp>
      <p:sp>
        <p:nvSpPr>
          <p:cNvPr id="3" name="object 3"/>
          <p:cNvSpPr txBox="1"/>
          <p:nvPr/>
        </p:nvSpPr>
        <p:spPr>
          <a:xfrm>
            <a:off x="901700" y="9101138"/>
            <a:ext cx="6351588" cy="198437"/>
          </a:xfrm>
          <a:prstGeom prst="rect">
            <a:avLst/>
          </a:prstGeom>
        </p:spPr>
        <p:txBody>
          <a:bodyPr lIns="0" tIns="0" rIns="0" bIns="0">
            <a:spAutoFit/>
          </a:bodyPr>
          <a:lstStyle/>
          <a:p>
            <a:pPr marL="12700" eaLnBrk="1" fontAlgn="auto" hangingPunct="1">
              <a:spcBef>
                <a:spcPts val="0"/>
              </a:spcBef>
              <a:spcAft>
                <a:spcPts val="0"/>
              </a:spcAft>
              <a:defRPr/>
            </a:pPr>
            <a:r>
              <a:rPr sz="1350" spc="-5" dirty="0">
                <a:latin typeface="Calibri"/>
                <a:cs typeface="Calibri"/>
              </a:rPr>
              <a:t>TEST</a:t>
            </a:r>
            <a:r>
              <a:rPr sz="1350" spc="-10" dirty="0">
                <a:latin typeface="Calibri"/>
                <a:cs typeface="Calibri"/>
              </a:rPr>
              <a:t>IM</a:t>
            </a:r>
            <a:r>
              <a:rPr sz="1350" spc="-5" dirty="0">
                <a:latin typeface="Calibri"/>
                <a:cs typeface="Calibri"/>
              </a:rPr>
              <a:t>ON</a:t>
            </a:r>
            <a:r>
              <a:rPr sz="1350" dirty="0">
                <a:latin typeface="Calibri"/>
                <a:cs typeface="Calibri"/>
              </a:rPr>
              <a:t>Y</a:t>
            </a:r>
            <a:r>
              <a:rPr sz="1350" spc="-60" dirty="0">
                <a:latin typeface="Times New Roman"/>
                <a:cs typeface="Times New Roman"/>
              </a:rPr>
              <a:t> </a:t>
            </a:r>
            <a:r>
              <a:rPr sz="1350" spc="-10" dirty="0">
                <a:latin typeface="Calibri"/>
                <a:cs typeface="Calibri"/>
              </a:rPr>
              <a:t>O</a:t>
            </a:r>
            <a:r>
              <a:rPr sz="1350" dirty="0">
                <a:latin typeface="Calibri"/>
                <a:cs typeface="Calibri"/>
              </a:rPr>
              <a:t>F</a:t>
            </a:r>
            <a:r>
              <a:rPr sz="1350" spc="-50" dirty="0">
                <a:latin typeface="Times New Roman"/>
                <a:cs typeface="Times New Roman"/>
              </a:rPr>
              <a:t> </a:t>
            </a:r>
            <a:r>
              <a:rPr sz="1350" spc="-20" dirty="0">
                <a:latin typeface="Calibri"/>
                <a:cs typeface="Calibri"/>
              </a:rPr>
              <a:t>C</a:t>
            </a:r>
            <a:r>
              <a:rPr sz="1350" dirty="0">
                <a:latin typeface="Calibri"/>
                <a:cs typeface="Calibri"/>
              </a:rPr>
              <a:t>L</a:t>
            </a:r>
            <a:r>
              <a:rPr sz="1350" spc="-5" dirty="0">
                <a:latin typeface="Calibri"/>
                <a:cs typeface="Calibri"/>
              </a:rPr>
              <a:t>E</a:t>
            </a:r>
            <a:r>
              <a:rPr sz="1350" spc="-10" dirty="0">
                <a:latin typeface="Calibri"/>
                <a:cs typeface="Calibri"/>
              </a:rPr>
              <a:t>A</a:t>
            </a:r>
            <a:r>
              <a:rPr sz="1350" spc="-15" dirty="0">
                <a:latin typeface="Calibri"/>
                <a:cs typeface="Calibri"/>
              </a:rPr>
              <a:t>N</a:t>
            </a:r>
            <a:r>
              <a:rPr sz="1350" spc="-10" dirty="0">
                <a:latin typeface="Calibri"/>
                <a:cs typeface="Calibri"/>
              </a:rPr>
              <a:t>I</a:t>
            </a:r>
            <a:r>
              <a:rPr sz="1350" dirty="0">
                <a:latin typeface="Calibri"/>
                <a:cs typeface="Calibri"/>
              </a:rPr>
              <a:t>NG:</a:t>
            </a:r>
            <a:r>
              <a:rPr sz="1350" spc="-55" dirty="0">
                <a:latin typeface="Times New Roman"/>
                <a:cs typeface="Times New Roman"/>
              </a:rPr>
              <a:t> </a:t>
            </a:r>
            <a:r>
              <a:rPr sz="1350" spc="-5" dirty="0">
                <a:latin typeface="Calibri"/>
                <a:cs typeface="Calibri"/>
              </a:rPr>
              <a:t>Th</a:t>
            </a:r>
            <a:r>
              <a:rPr sz="1350" dirty="0">
                <a:latin typeface="Calibri"/>
                <a:cs typeface="Calibri"/>
              </a:rPr>
              <a:t>e</a:t>
            </a:r>
            <a:r>
              <a:rPr sz="1350" spc="-55" dirty="0">
                <a:latin typeface="Times New Roman"/>
                <a:cs typeface="Times New Roman"/>
              </a:rPr>
              <a:t> </a:t>
            </a:r>
            <a:r>
              <a:rPr sz="1350" spc="-5" dirty="0">
                <a:latin typeface="Calibri"/>
                <a:cs typeface="Calibri"/>
              </a:rPr>
              <a:t>n</a:t>
            </a:r>
            <a:r>
              <a:rPr sz="1350" spc="-10" dirty="0">
                <a:latin typeface="Calibri"/>
                <a:cs typeface="Calibri"/>
              </a:rPr>
              <a:t>ew</a:t>
            </a:r>
            <a:r>
              <a:rPr sz="1350" dirty="0">
                <a:latin typeface="Calibri"/>
                <a:cs typeface="Calibri"/>
              </a:rPr>
              <a:t>ly</a:t>
            </a:r>
            <a:r>
              <a:rPr sz="1350" spc="-65" dirty="0">
                <a:latin typeface="Times New Roman"/>
                <a:cs typeface="Times New Roman"/>
              </a:rPr>
              <a:t> </a:t>
            </a:r>
            <a:r>
              <a:rPr sz="1350" dirty="0">
                <a:latin typeface="Calibri"/>
                <a:cs typeface="Calibri"/>
              </a:rPr>
              <a:t>clea</a:t>
            </a:r>
            <a:r>
              <a:rPr sz="1350" spc="-10" dirty="0">
                <a:latin typeface="Calibri"/>
                <a:cs typeface="Calibri"/>
              </a:rPr>
              <a:t>n</a:t>
            </a:r>
            <a:r>
              <a:rPr sz="1350" spc="-15" dirty="0">
                <a:latin typeface="Calibri"/>
                <a:cs typeface="Calibri"/>
              </a:rPr>
              <a:t>e</a:t>
            </a:r>
            <a:r>
              <a:rPr sz="1350" dirty="0">
                <a:latin typeface="Calibri"/>
                <a:cs typeface="Calibri"/>
              </a:rPr>
              <a:t>d</a:t>
            </a:r>
            <a:r>
              <a:rPr sz="1350" spc="-55" dirty="0">
                <a:latin typeface="Times New Roman"/>
                <a:cs typeface="Times New Roman"/>
              </a:rPr>
              <a:t> </a:t>
            </a:r>
            <a:r>
              <a:rPr sz="1350" spc="-5" dirty="0">
                <a:latin typeface="Calibri"/>
                <a:cs typeface="Calibri"/>
              </a:rPr>
              <a:t>sa</a:t>
            </a:r>
            <a:r>
              <a:rPr sz="1350" spc="-10" dirty="0">
                <a:latin typeface="Calibri"/>
                <a:cs typeface="Calibri"/>
              </a:rPr>
              <a:t>m</a:t>
            </a:r>
            <a:r>
              <a:rPr sz="1350" spc="-5" dirty="0">
                <a:latin typeface="Calibri"/>
                <a:cs typeface="Calibri"/>
              </a:rPr>
              <a:t>p</a:t>
            </a:r>
            <a:r>
              <a:rPr sz="1350" dirty="0">
                <a:latin typeface="Calibri"/>
                <a:cs typeface="Calibri"/>
              </a:rPr>
              <a:t>le</a:t>
            </a:r>
            <a:r>
              <a:rPr sz="1350" spc="-60" dirty="0">
                <a:latin typeface="Times New Roman"/>
                <a:cs typeface="Times New Roman"/>
              </a:rPr>
              <a:t> </a:t>
            </a:r>
            <a:r>
              <a:rPr sz="1350" dirty="0">
                <a:latin typeface="Calibri"/>
                <a:cs typeface="Calibri"/>
              </a:rPr>
              <a:t>is</a:t>
            </a:r>
            <a:r>
              <a:rPr sz="1350" spc="-65" dirty="0">
                <a:latin typeface="Times New Roman"/>
                <a:cs typeface="Times New Roman"/>
              </a:rPr>
              <a:t> </a:t>
            </a:r>
            <a:r>
              <a:rPr sz="1350" spc="-5" dirty="0">
                <a:latin typeface="Calibri"/>
                <a:cs typeface="Calibri"/>
              </a:rPr>
              <a:t>r</a:t>
            </a:r>
            <a:r>
              <a:rPr sz="1350" dirty="0">
                <a:latin typeface="Calibri"/>
                <a:cs typeface="Calibri"/>
              </a:rPr>
              <a:t>i</a:t>
            </a:r>
            <a:r>
              <a:rPr sz="1350" spc="-5" dirty="0">
                <a:latin typeface="Calibri"/>
                <a:cs typeface="Calibri"/>
              </a:rPr>
              <a:t>n</a:t>
            </a:r>
            <a:r>
              <a:rPr sz="1350" spc="-10" dirty="0">
                <a:latin typeface="Calibri"/>
                <a:cs typeface="Calibri"/>
              </a:rPr>
              <a:t>s</a:t>
            </a:r>
            <a:r>
              <a:rPr sz="1350" dirty="0">
                <a:latin typeface="Calibri"/>
                <a:cs typeface="Calibri"/>
              </a:rPr>
              <a:t>ed</a:t>
            </a:r>
            <a:r>
              <a:rPr sz="1350" spc="-70" dirty="0">
                <a:latin typeface="Times New Roman"/>
                <a:cs typeface="Times New Roman"/>
              </a:rPr>
              <a:t> </a:t>
            </a:r>
            <a:r>
              <a:rPr sz="1350" dirty="0">
                <a:latin typeface="Calibri"/>
                <a:cs typeface="Calibri"/>
              </a:rPr>
              <a:t>wi</a:t>
            </a:r>
            <a:r>
              <a:rPr sz="1350" spc="-10" dirty="0">
                <a:latin typeface="Calibri"/>
                <a:cs typeface="Calibri"/>
              </a:rPr>
              <a:t>t</a:t>
            </a:r>
            <a:r>
              <a:rPr sz="1350" dirty="0">
                <a:latin typeface="Calibri"/>
                <a:cs typeface="Calibri"/>
              </a:rPr>
              <a:t>h</a:t>
            </a:r>
            <a:r>
              <a:rPr sz="1350" spc="-55" dirty="0">
                <a:latin typeface="Times New Roman"/>
                <a:cs typeface="Times New Roman"/>
              </a:rPr>
              <a:t> </a:t>
            </a:r>
            <a:r>
              <a:rPr sz="1350" spc="-10" dirty="0">
                <a:latin typeface="Calibri"/>
                <a:cs typeface="Calibri"/>
              </a:rPr>
              <a:t>f</a:t>
            </a:r>
            <a:r>
              <a:rPr sz="1350" dirty="0">
                <a:latin typeface="Calibri"/>
                <a:cs typeface="Calibri"/>
              </a:rPr>
              <a:t>ew</a:t>
            </a:r>
            <a:r>
              <a:rPr sz="1350" spc="-55" dirty="0">
                <a:latin typeface="Times New Roman"/>
                <a:cs typeface="Times New Roman"/>
              </a:rPr>
              <a:t> </a:t>
            </a:r>
            <a:r>
              <a:rPr sz="1350" spc="-5" dirty="0">
                <a:latin typeface="Calibri"/>
                <a:cs typeface="Calibri"/>
              </a:rPr>
              <a:t>d</a:t>
            </a:r>
            <a:r>
              <a:rPr sz="1350" spc="-10" dirty="0">
                <a:latin typeface="Calibri"/>
                <a:cs typeface="Calibri"/>
              </a:rPr>
              <a:t>r</a:t>
            </a:r>
            <a:r>
              <a:rPr sz="1350" dirty="0">
                <a:latin typeface="Calibri"/>
                <a:cs typeface="Calibri"/>
              </a:rPr>
              <a:t>o</a:t>
            </a:r>
            <a:r>
              <a:rPr sz="1350" spc="-5" dirty="0">
                <a:latin typeface="Calibri"/>
                <a:cs typeface="Calibri"/>
              </a:rPr>
              <a:t>p</a:t>
            </a:r>
            <a:r>
              <a:rPr sz="1350" dirty="0">
                <a:latin typeface="Calibri"/>
                <a:cs typeface="Calibri"/>
              </a:rPr>
              <a:t>s</a:t>
            </a:r>
            <a:r>
              <a:rPr sz="1350" spc="-80" dirty="0">
                <a:latin typeface="Times New Roman"/>
                <a:cs typeface="Times New Roman"/>
              </a:rPr>
              <a:t> </a:t>
            </a:r>
            <a:r>
              <a:rPr sz="1350" spc="5" dirty="0">
                <a:latin typeface="Calibri"/>
                <a:cs typeface="Calibri"/>
              </a:rPr>
              <a:t>o</a:t>
            </a:r>
            <a:r>
              <a:rPr sz="1350" dirty="0">
                <a:latin typeface="Calibri"/>
                <a:cs typeface="Calibri"/>
              </a:rPr>
              <a:t>f</a:t>
            </a:r>
            <a:r>
              <a:rPr sz="1350" spc="-60" dirty="0">
                <a:latin typeface="Times New Roman"/>
                <a:cs typeface="Times New Roman"/>
              </a:rPr>
              <a:t> </a:t>
            </a:r>
            <a:r>
              <a:rPr sz="1350" dirty="0">
                <a:latin typeface="Calibri"/>
                <a:cs typeface="Calibri"/>
              </a:rPr>
              <a:t>water</a:t>
            </a:r>
            <a:r>
              <a:rPr sz="1350" spc="-65" dirty="0">
                <a:latin typeface="Times New Roman"/>
                <a:cs typeface="Times New Roman"/>
              </a:rPr>
              <a:t> </a:t>
            </a:r>
            <a:r>
              <a:rPr sz="1350" spc="-15" dirty="0">
                <a:latin typeface="Calibri"/>
                <a:cs typeface="Calibri"/>
              </a:rPr>
              <a:t>a</a:t>
            </a:r>
            <a:r>
              <a:rPr sz="1350" spc="-5" dirty="0">
                <a:latin typeface="Calibri"/>
                <a:cs typeface="Calibri"/>
              </a:rPr>
              <a:t>nd</a:t>
            </a:r>
            <a:endParaRPr sz="135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object 2"/>
          <p:cNvSpPr txBox="1">
            <a:spLocks noChangeArrowheads="1"/>
          </p:cNvSpPr>
          <p:nvPr/>
        </p:nvSpPr>
        <p:spPr bwMode="auto">
          <a:xfrm>
            <a:off x="901700" y="936625"/>
            <a:ext cx="5913438"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6000"/>
              </a:lnSpc>
            </a:pPr>
            <a:r>
              <a:rPr lang="en-US" altLang="en-US" sz="1300">
                <a:cs typeface="Calibri" panose="020F0502020204030204" pitchFamily="34" charset="0"/>
              </a:rPr>
              <a:t>examined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whether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droplets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stay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inclined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surface.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degree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attachment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p>
          <a:p>
            <a:pPr eaLnBrk="1" hangingPunct="1">
              <a:lnSpc>
                <a:spcPct val="117000"/>
              </a:lnSpc>
            </a:pPr>
            <a:r>
              <a:rPr lang="en-US" altLang="en-US" sz="1300">
                <a:cs typeface="Calibri" panose="020F0502020204030204" pitchFamily="34" charset="0"/>
              </a:rPr>
              <a:t>water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molecules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surface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testifies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degree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hydrophobic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property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developed.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attached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covered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molecules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cleaning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p>
          <a:p>
            <a:pPr eaLnBrk="1" hangingPunct="1">
              <a:lnSpc>
                <a:spcPct val="117000"/>
              </a:lnSpc>
            </a:pPr>
            <a:r>
              <a:rPr lang="en-US" altLang="en-US" sz="1300">
                <a:cs typeface="Calibri" panose="020F0502020204030204" pitchFamily="34" charset="0"/>
              </a:rPr>
              <a:t>Supposed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quality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hydrophilic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needs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again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cleaned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through.</a:t>
            </a:r>
          </a:p>
        </p:txBody>
      </p:sp>
      <p:sp>
        <p:nvSpPr>
          <p:cNvPr id="3" name="object 3"/>
          <p:cNvSpPr txBox="1"/>
          <p:nvPr/>
        </p:nvSpPr>
        <p:spPr>
          <a:xfrm>
            <a:off x="2805113" y="3275013"/>
            <a:ext cx="1065212" cy="228600"/>
          </a:xfrm>
          <a:prstGeom prst="rect">
            <a:avLst/>
          </a:prstGeom>
        </p:spPr>
        <p:txBody>
          <a:bodyPr lIns="0" tIns="0" rIns="0" bIns="0">
            <a:spAutoFit/>
          </a:bodyPr>
          <a:lstStyle/>
          <a:p>
            <a:pPr marL="12700" eaLnBrk="1" fontAlgn="auto" hangingPunct="1">
              <a:spcBef>
                <a:spcPts val="0"/>
              </a:spcBef>
              <a:spcAft>
                <a:spcPts val="0"/>
              </a:spcAft>
              <a:defRPr/>
            </a:pPr>
            <a:r>
              <a:rPr sz="1600" b="1" spc="-10" dirty="0">
                <a:latin typeface="Times New Roman"/>
                <a:cs typeface="Times New Roman"/>
              </a:rPr>
              <a:t>The</a:t>
            </a:r>
            <a:r>
              <a:rPr sz="1600" b="1" spc="-25" dirty="0">
                <a:latin typeface="Times New Roman"/>
                <a:cs typeface="Times New Roman"/>
              </a:rPr>
              <a:t> </a:t>
            </a:r>
            <a:r>
              <a:rPr sz="1600" b="1" spc="-10" dirty="0">
                <a:latin typeface="Times New Roman"/>
                <a:cs typeface="Times New Roman"/>
              </a:rPr>
              <a:t>Process</a:t>
            </a:r>
            <a:endParaRPr sz="1600">
              <a:latin typeface="Times New Roman"/>
              <a:cs typeface="Times New Roman"/>
            </a:endParaRPr>
          </a:p>
        </p:txBody>
      </p:sp>
      <p:sp>
        <p:nvSpPr>
          <p:cNvPr id="204804" name="object 4"/>
          <p:cNvSpPr>
            <a:spLocks noChangeArrowheads="1"/>
          </p:cNvSpPr>
          <p:nvPr/>
        </p:nvSpPr>
        <p:spPr bwMode="auto">
          <a:xfrm>
            <a:off x="933450" y="3821113"/>
            <a:ext cx="5843588" cy="4222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 name="object 5"/>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104</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a:solidFill>
                  <a:srgbClr val="7D7D7D"/>
                </a:solidFill>
                <a:latin typeface="Calibri"/>
                <a:cs typeface="Calibri"/>
              </a:rPr>
              <a:t>g</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700" y="941388"/>
            <a:ext cx="1522413" cy="228600"/>
          </a:xfrm>
          <a:prstGeom prst="rect">
            <a:avLst/>
          </a:prstGeom>
        </p:spPr>
        <p:txBody>
          <a:bodyPr lIns="0" tIns="0" rIns="0" bIns="0">
            <a:spAutoFit/>
          </a:bodyPr>
          <a:lstStyle/>
          <a:p>
            <a:pPr marL="12700" eaLnBrk="1" fontAlgn="auto" hangingPunct="1">
              <a:spcBef>
                <a:spcPts val="0"/>
              </a:spcBef>
              <a:spcAft>
                <a:spcPts val="0"/>
              </a:spcAft>
              <a:defRPr/>
            </a:pPr>
            <a:r>
              <a:rPr sz="1600" spc="-15" dirty="0">
                <a:latin typeface="Calibri"/>
                <a:cs typeface="Calibri"/>
              </a:rPr>
              <a:t>Dev</a:t>
            </a:r>
            <a:r>
              <a:rPr sz="1600" spc="-10" dirty="0">
                <a:latin typeface="Calibri"/>
                <a:cs typeface="Calibri"/>
              </a:rPr>
              <a:t>ices</a:t>
            </a:r>
            <a:r>
              <a:rPr sz="1600" spc="-95" dirty="0">
                <a:latin typeface="Times New Roman"/>
                <a:cs typeface="Times New Roman"/>
              </a:rPr>
              <a:t> </a:t>
            </a:r>
            <a:r>
              <a:rPr sz="1600" spc="-15" dirty="0">
                <a:latin typeface="Calibri"/>
                <a:cs typeface="Calibri"/>
              </a:rPr>
              <a:t>r</a:t>
            </a:r>
            <a:r>
              <a:rPr sz="1600" spc="-5" dirty="0">
                <a:latin typeface="Calibri"/>
                <a:cs typeface="Calibri"/>
              </a:rPr>
              <a:t>e</a:t>
            </a:r>
            <a:r>
              <a:rPr sz="1600" spc="-15" dirty="0">
                <a:latin typeface="Calibri"/>
                <a:cs typeface="Calibri"/>
              </a:rPr>
              <a:t>qu</a:t>
            </a:r>
            <a:r>
              <a:rPr sz="1600" dirty="0">
                <a:latin typeface="Calibri"/>
                <a:cs typeface="Calibri"/>
              </a:rPr>
              <a:t>i</a:t>
            </a:r>
            <a:r>
              <a:rPr sz="1600" spc="-15" dirty="0">
                <a:latin typeface="Calibri"/>
                <a:cs typeface="Calibri"/>
              </a:rPr>
              <a:t>r</a:t>
            </a:r>
            <a:r>
              <a:rPr sz="1600" spc="-10" dirty="0">
                <a:latin typeface="Calibri"/>
                <a:cs typeface="Calibri"/>
              </a:rPr>
              <a:t>ed</a:t>
            </a:r>
            <a:r>
              <a:rPr sz="1600" dirty="0">
                <a:latin typeface="Calibri"/>
                <a:cs typeface="Calibri"/>
              </a:rPr>
              <a:t>:</a:t>
            </a:r>
            <a:r>
              <a:rPr sz="1600" spc="-5" dirty="0">
                <a:latin typeface="Calibri"/>
                <a:cs typeface="Calibri"/>
              </a:rPr>
              <a:t>-</a:t>
            </a:r>
            <a:endParaRPr sz="1600">
              <a:latin typeface="Calibri"/>
              <a:cs typeface="Calibri"/>
            </a:endParaRPr>
          </a:p>
        </p:txBody>
      </p:sp>
      <p:sp>
        <p:nvSpPr>
          <p:cNvPr id="3" name="object 3"/>
          <p:cNvSpPr txBox="1"/>
          <p:nvPr/>
        </p:nvSpPr>
        <p:spPr>
          <a:xfrm>
            <a:off x="2908300" y="3790950"/>
            <a:ext cx="1219200" cy="228600"/>
          </a:xfrm>
          <a:prstGeom prst="rect">
            <a:avLst/>
          </a:prstGeom>
        </p:spPr>
        <p:txBody>
          <a:bodyPr lIns="0" tIns="0" rIns="0" bIns="0">
            <a:spAutoFit/>
          </a:bodyPr>
          <a:lstStyle/>
          <a:p>
            <a:pPr marL="12700" eaLnBrk="1" fontAlgn="auto" hangingPunct="1">
              <a:spcBef>
                <a:spcPts val="0"/>
              </a:spcBef>
              <a:spcAft>
                <a:spcPts val="0"/>
              </a:spcAft>
              <a:defRPr/>
            </a:pPr>
            <a:r>
              <a:rPr sz="1600" b="1" spc="-15" dirty="0">
                <a:latin typeface="Times New Roman"/>
                <a:cs typeface="Times New Roman"/>
              </a:rPr>
              <a:t>O</a:t>
            </a:r>
            <a:r>
              <a:rPr sz="1600" b="1" spc="-30" dirty="0">
                <a:latin typeface="Times New Roman"/>
                <a:cs typeface="Times New Roman"/>
              </a:rPr>
              <a:t>X</a:t>
            </a:r>
            <a:r>
              <a:rPr sz="1600" b="1" spc="-10" dirty="0">
                <a:latin typeface="Times New Roman"/>
                <a:cs typeface="Times New Roman"/>
              </a:rPr>
              <a:t>I</a:t>
            </a:r>
            <a:r>
              <a:rPr sz="1600" b="1" spc="-5" dirty="0">
                <a:latin typeface="Times New Roman"/>
                <a:cs typeface="Times New Roman"/>
              </a:rPr>
              <a:t>D</a:t>
            </a:r>
            <a:r>
              <a:rPr sz="1600" b="1" spc="-10" dirty="0">
                <a:latin typeface="Times New Roman"/>
                <a:cs typeface="Times New Roman"/>
              </a:rPr>
              <a:t>ATI</a:t>
            </a:r>
            <a:r>
              <a:rPr sz="1600" b="1" spc="-25" dirty="0">
                <a:latin typeface="Times New Roman"/>
                <a:cs typeface="Times New Roman"/>
              </a:rPr>
              <a:t>O</a:t>
            </a:r>
            <a:r>
              <a:rPr sz="1600" b="1" spc="-15" dirty="0">
                <a:latin typeface="Times New Roman"/>
                <a:cs typeface="Times New Roman"/>
              </a:rPr>
              <a:t>N</a:t>
            </a:r>
            <a:endParaRPr sz="1600">
              <a:latin typeface="Times New Roman"/>
              <a:cs typeface="Times New Roman"/>
            </a:endParaRPr>
          </a:p>
        </p:txBody>
      </p:sp>
      <p:sp>
        <p:nvSpPr>
          <p:cNvPr id="206852" name="object 4"/>
          <p:cNvSpPr txBox="1">
            <a:spLocks noChangeArrowheads="1"/>
          </p:cNvSpPr>
          <p:nvPr/>
        </p:nvSpPr>
        <p:spPr bwMode="auto">
          <a:xfrm>
            <a:off x="900113" y="4343400"/>
            <a:ext cx="58801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00">
                <a:cs typeface="Calibri" panose="020F0502020204030204" pitchFamily="34" charset="0"/>
              </a:rPr>
              <a:t>Conditions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maintained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making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smooth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p>
          <a:p>
            <a:pPr eaLnBrk="1" hangingPunct="1">
              <a:spcBef>
                <a:spcPts val="50"/>
              </a:spcBef>
            </a:pPr>
            <a:endParaRPr lang="en-US" altLang="en-US" sz="13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rabicPeriod"/>
            </a:pPr>
            <a:r>
              <a:rPr lang="en-US" altLang="en-US" sz="1000">
                <a:cs typeface="Calibri" panose="020F0502020204030204" pitchFamily="34" charset="0"/>
              </a:rPr>
              <a:t>Temperature: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temperature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has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maintained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1000°C</a:t>
            </a:r>
          </a:p>
          <a:p>
            <a:pPr eaLnBrk="1" hangingPunct="1">
              <a:spcBef>
                <a:spcPts val="200"/>
              </a:spcBef>
              <a:buFont typeface="Arial" panose="020B0604020202020204" pitchFamily="34" charset="0"/>
              <a:buAutoNum type="arabicPeriod"/>
            </a:pPr>
            <a:r>
              <a:rPr lang="en-US" altLang="en-US" sz="1000">
                <a:cs typeface="Calibri" panose="020F0502020204030204" pitchFamily="34" charset="0"/>
              </a:rPr>
              <a:t>Gasses: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two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gasses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passed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volume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0.8</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L/m</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volume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L/m.</a:t>
            </a:r>
          </a:p>
          <a:p>
            <a:pPr eaLnBrk="1" hangingPunct="1">
              <a:spcBef>
                <a:spcPts val="188"/>
              </a:spcBef>
              <a:buFont typeface="Arial" panose="020B0604020202020204" pitchFamily="34" charset="0"/>
              <a:buAutoNum type="arabicPeriod"/>
            </a:pP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Thickness: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dry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done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15</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minutes.</a:t>
            </a:r>
          </a:p>
          <a:p>
            <a:pPr eaLnBrk="1" hangingPunct="1">
              <a:spcBef>
                <a:spcPts val="200"/>
              </a:spcBef>
            </a:pPr>
            <a:r>
              <a:rPr lang="en-US" altLang="en-US" sz="1000">
                <a:cs typeface="Calibri" panose="020F0502020204030204" pitchFamily="34" charset="0"/>
              </a:rPr>
              <a:t>(b)</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wet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done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45</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minutes.</a:t>
            </a:r>
          </a:p>
          <a:p>
            <a:pPr eaLnBrk="1" hangingPunct="1">
              <a:spcBef>
                <a:spcPts val="188"/>
              </a:spcBef>
            </a:pPr>
            <a:r>
              <a:rPr lang="en-US" altLang="en-US" sz="1000">
                <a:cs typeface="Calibri" panose="020F0502020204030204" pitchFamily="34" charset="0"/>
              </a:rPr>
              <a:t>(b)</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dry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done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15</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minutes.</a:t>
            </a:r>
          </a:p>
          <a:p>
            <a:pPr eaLnBrk="1" hangingPunct="1">
              <a:spcBef>
                <a:spcPts val="25"/>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Dry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uniform</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but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slow</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subject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more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cost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manpower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but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Wet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fast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non-uniformly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functional.</a:t>
            </a:r>
          </a:p>
          <a:p>
            <a:pPr eaLnBrk="1" hangingPunct="1">
              <a:lnSpc>
                <a:spcPct val="117000"/>
              </a:lnSpc>
            </a:pP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purpose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change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thickness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simultaneous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steps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after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each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stage,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color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changes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successively.</a:t>
            </a:r>
          </a:p>
          <a:p>
            <a:pPr eaLnBrk="1" hangingPunct="1">
              <a:lnSpc>
                <a:spcPct val="117000"/>
              </a:lnSpc>
            </a:pP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color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Chart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provided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thickness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associated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each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color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composition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wafer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surface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gets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filled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after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each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successive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step</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reactions.</a:t>
            </a:r>
          </a:p>
          <a:p>
            <a:pPr eaLnBrk="1" hangingPunct="1">
              <a:lnSpc>
                <a:spcPct val="117000"/>
              </a:lnSpc>
            </a:pPr>
            <a:r>
              <a:rPr lang="en-US" altLang="en-US" sz="1000">
                <a:cs typeface="Calibri" panose="020F0502020204030204" pitchFamily="34" charset="0"/>
              </a:rPr>
              <a:t>Principles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operations: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make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reaction,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silicon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wafer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fitted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inside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quartz</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boat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quartz</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boat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held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quartz</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carrier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pushed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inside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furnace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using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quartz</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rod.</a:t>
            </a:r>
          </a:p>
          <a:p>
            <a:pPr eaLnBrk="1" hangingPunct="1">
              <a:spcBef>
                <a:spcPts val="200"/>
              </a:spcBef>
            </a:pPr>
            <a:r>
              <a:rPr lang="en-US" altLang="en-US" sz="1000">
                <a:cs typeface="Calibri" panose="020F0502020204030204" pitchFamily="34" charset="0"/>
              </a:rPr>
              <a:t>Now</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dry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started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furnace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when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bubbler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kept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switched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condition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15</a:t>
            </a:r>
          </a:p>
          <a:p>
            <a:pPr eaLnBrk="1" hangingPunct="1">
              <a:lnSpc>
                <a:spcPct val="117000"/>
              </a:lnSpc>
            </a:pPr>
            <a:r>
              <a:rPr lang="en-US" altLang="en-US" sz="1000">
                <a:cs typeface="Calibri" panose="020F0502020204030204" pitchFamily="34" charset="0"/>
              </a:rPr>
              <a:t>minutes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Nitrogen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released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inside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furnace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initially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because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inert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nature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O2</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Oxygen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released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that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reacts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Silicon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molecules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produces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Silicon</a:t>
            </a:r>
          </a:p>
          <a:p>
            <a:pPr eaLnBrk="1" hangingPunct="1">
              <a:spcBef>
                <a:spcPts val="225"/>
              </a:spcBef>
            </a:pPr>
            <a:r>
              <a:rPr lang="en-US" altLang="en-US" sz="1000">
                <a:cs typeface="Calibri" panose="020F0502020204030204" pitchFamily="34" charset="0"/>
              </a:rPr>
              <a:t>Di-Oxide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(SiO2):</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a:t>
            </a:r>
            <a:r>
              <a:rPr lang="en-US" altLang="en-US" sz="1000">
                <a:latin typeface="MS PGothic" panose="020B0600070205080204" pitchFamily="34" charset="-128"/>
                <a:ea typeface="MS PGothic" panose="020B0600070205080204" pitchFamily="34" charset="-128"/>
              </a:rPr>
              <a:t>₂</a:t>
            </a:r>
            <a:r>
              <a:rPr lang="en-US" altLang="en-US" sz="1000">
                <a:cs typeface="Calibri" panose="020F0502020204030204" pitchFamily="34" charset="0"/>
              </a:rPr>
              <a:t>+Si=SiO</a:t>
            </a:r>
            <a:r>
              <a:rPr lang="en-US" altLang="en-US" sz="1000">
                <a:latin typeface="MS PGothic" panose="020B0600070205080204" pitchFamily="34" charset="-128"/>
                <a:ea typeface="MS PGothic" panose="020B0600070205080204" pitchFamily="34" charset="-128"/>
              </a:rPr>
              <a:t>₂</a:t>
            </a:r>
          </a:p>
          <a:p>
            <a:pPr eaLnBrk="1" hangingPunct="1">
              <a:spcBef>
                <a:spcPts val="13"/>
              </a:spcBef>
            </a:pPr>
            <a:endParaRPr lang="en-US" altLang="en-US" sz="1300">
              <a:latin typeface="Times New Roman" panose="02020603050405020304" pitchFamily="18" charset="0"/>
              <a:cs typeface="Times New Roman" panose="02020603050405020304" pitchFamily="18" charset="0"/>
            </a:endParaRPr>
          </a:p>
          <a:p>
            <a:pPr eaLnBrk="1" hangingPunct="1">
              <a:lnSpc>
                <a:spcPct val="116000"/>
              </a:lnSpc>
            </a:pPr>
            <a:r>
              <a:rPr lang="en-US" altLang="en-US" sz="1000">
                <a:cs typeface="Calibri" panose="020F0502020204030204" pitchFamily="34" charset="0"/>
              </a:rPr>
              <a:t>Now</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initiate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wet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O2</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supplied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along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with</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water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(H2O)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makes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reaction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results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thickness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increase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further.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case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bubbler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gets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switched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45</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minutes: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[02+H20]+Si(O</a:t>
            </a:r>
            <a:r>
              <a:rPr lang="en-US" altLang="en-US" sz="1000">
                <a:latin typeface="MS PGothic" panose="020B0600070205080204" pitchFamily="34" charset="-128"/>
                <a:ea typeface="MS PGothic" panose="020B0600070205080204" pitchFamily="34" charset="-128"/>
              </a:rPr>
              <a:t>₂</a:t>
            </a:r>
            <a:r>
              <a:rPr lang="en-US" altLang="en-US" sz="1000">
                <a:cs typeface="Calibri" panose="020F0502020204030204" pitchFamily="34" charset="0"/>
              </a:rPr>
              <a:t>+H</a:t>
            </a:r>
            <a:r>
              <a:rPr lang="en-US" altLang="en-US" sz="1000">
                <a:latin typeface="MS PGothic" panose="020B0600070205080204" pitchFamily="34" charset="-128"/>
                <a:ea typeface="MS PGothic" panose="020B0600070205080204" pitchFamily="34" charset="-128"/>
              </a:rPr>
              <a:t>₂</a:t>
            </a:r>
            <a:r>
              <a:rPr lang="en-US" altLang="en-US" sz="1000">
                <a:cs typeface="Calibri" panose="020F0502020204030204" pitchFamily="34" charset="0"/>
              </a:rPr>
              <a:t>+O</a:t>
            </a:r>
            <a:r>
              <a:rPr lang="en-US" altLang="en-US" sz="1000">
                <a:latin typeface="MS PGothic" panose="020B0600070205080204" pitchFamily="34" charset="-128"/>
                <a:ea typeface="MS PGothic" panose="020B0600070205080204" pitchFamily="34" charset="-128"/>
              </a:rPr>
              <a:t>₂</a:t>
            </a:r>
            <a:r>
              <a:rPr lang="en-US" altLang="en-US" sz="1000">
                <a:cs typeface="Calibri" panose="020F0502020204030204" pitchFamily="34" charset="0"/>
              </a:rPr>
              <a:t>]+Si→20</a:t>
            </a:r>
            <a:r>
              <a:rPr lang="en-US" altLang="en-US" sz="1000">
                <a:latin typeface="MS PGothic" panose="020B0600070205080204" pitchFamily="34" charset="-128"/>
                <a:ea typeface="MS PGothic" panose="020B0600070205080204" pitchFamily="34" charset="-128"/>
              </a:rPr>
              <a:t>₂</a:t>
            </a:r>
            <a:r>
              <a:rPr lang="en-US" altLang="en-US" sz="1000">
                <a:cs typeface="Calibri" panose="020F0502020204030204" pitchFamily="34" charset="0"/>
              </a:rPr>
              <a:t>+2SI→2SiO</a:t>
            </a:r>
            <a:r>
              <a:rPr lang="en-US" altLang="en-US" sz="1000">
                <a:latin typeface="MS PGothic" panose="020B0600070205080204" pitchFamily="34" charset="-128"/>
                <a:ea typeface="MS PGothic" panose="020B0600070205080204" pitchFamily="34" charset="-128"/>
              </a:rPr>
              <a:t>₂</a:t>
            </a: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eaLnBrk="1" hangingPunct="1"/>
            <a:r>
              <a:rPr lang="en-US" altLang="en-US" sz="1000">
                <a:cs typeface="Calibri" panose="020F0502020204030204" pitchFamily="34" charset="0"/>
              </a:rPr>
              <a:t>Now</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again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dry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repeated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another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15</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minutes.</a:t>
            </a:r>
          </a:p>
        </p:txBody>
      </p:sp>
      <p:sp>
        <p:nvSpPr>
          <p:cNvPr id="206853" name="object 5"/>
          <p:cNvSpPr>
            <a:spLocks noChangeArrowheads="1"/>
          </p:cNvSpPr>
          <p:nvPr/>
        </p:nvSpPr>
        <p:spPr bwMode="auto">
          <a:xfrm>
            <a:off x="4664075" y="1295400"/>
            <a:ext cx="2057400" cy="2076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06854" name="object 6"/>
          <p:cNvSpPr>
            <a:spLocks noChangeArrowheads="1"/>
          </p:cNvSpPr>
          <p:nvPr/>
        </p:nvSpPr>
        <p:spPr bwMode="auto">
          <a:xfrm>
            <a:off x="1017588" y="1404938"/>
            <a:ext cx="3063875" cy="19970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7" name="object 7"/>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105</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object 2"/>
          <p:cNvSpPr txBox="1">
            <a:spLocks noChangeArrowheads="1"/>
          </p:cNvSpPr>
          <p:nvPr/>
        </p:nvSpPr>
        <p:spPr bwMode="auto">
          <a:xfrm>
            <a:off x="901700" y="928688"/>
            <a:ext cx="5846763"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6000"/>
              </a:lnSpc>
            </a:pPr>
            <a:r>
              <a:rPr lang="en-US" altLang="en-US" sz="1000">
                <a:cs typeface="Calibri" panose="020F0502020204030204" pitchFamily="34" charset="0"/>
              </a:rPr>
              <a:t>Observation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result: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Initially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wafer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color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Blue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Green(0.30</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micron)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following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oxidations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wafer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color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now</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becomes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Blue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Violet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(0.48</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micron).</a:t>
            </a:r>
          </a:p>
          <a:p>
            <a:pPr eaLnBrk="1" hangingPunct="1">
              <a:lnSpc>
                <a:spcPct val="117000"/>
              </a:lnSpc>
            </a:pPr>
            <a:r>
              <a:rPr lang="en-US" altLang="en-US" sz="1000">
                <a:cs typeface="Calibri" panose="020F0502020204030204" pitchFamily="34" charset="0"/>
              </a:rPr>
              <a:t>*It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also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possible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measure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thickness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oxidized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putting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under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scanning</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beam</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of</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microscope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aided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SUPREME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software.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default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black</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sample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has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placed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initially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under</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beam</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to</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calibrate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software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correctly</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and</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once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it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gets</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calibrated,we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can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see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measurement</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on</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the</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screen-3175.388</a:t>
            </a:r>
            <a:r>
              <a:rPr lang="en-US" altLang="en-US" sz="1000">
                <a:latin typeface="Times New Roman" panose="02020603050405020304" pitchFamily="18" charset="0"/>
                <a:cs typeface="Times New Roman" panose="02020603050405020304" pitchFamily="18" charset="0"/>
              </a:rPr>
              <a:t> </a:t>
            </a:r>
            <a:r>
              <a:rPr lang="en-US" altLang="en-US" sz="1000">
                <a:cs typeface="Calibri" panose="020F0502020204030204" pitchFamily="34" charset="0"/>
              </a:rPr>
              <a:t>Armstrong.</a:t>
            </a:r>
          </a:p>
        </p:txBody>
      </p:sp>
      <p:sp>
        <p:nvSpPr>
          <p:cNvPr id="208899" name="object 3"/>
          <p:cNvSpPr txBox="1">
            <a:spLocks noChangeArrowheads="1"/>
          </p:cNvSpPr>
          <p:nvPr/>
        </p:nvSpPr>
        <p:spPr bwMode="auto">
          <a:xfrm>
            <a:off x="900113" y="4287838"/>
            <a:ext cx="59721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8478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DIFFUSION</a:t>
            </a:r>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sz="2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Requirements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Diffusion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happen:</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rabicPeriod"/>
            </a:pPr>
            <a:r>
              <a:rPr lang="en-US" altLang="en-US" sz="1100">
                <a:cs typeface="Calibri" panose="020F0502020204030204" pitchFamily="34" charset="0"/>
              </a:rPr>
              <a:t>Temp: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required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temperature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1000°C.</a:t>
            </a:r>
          </a:p>
          <a:p>
            <a:pPr eaLnBrk="1" hangingPunct="1">
              <a:spcBef>
                <a:spcPts val="38"/>
              </a:spcBef>
              <a:buFont typeface="Arial" panose="020B0604020202020204" pitchFamily="34" charset="0"/>
              <a:buAutoNum type="arabicPeriod"/>
            </a:pP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rabicPeriod"/>
            </a:pPr>
            <a:r>
              <a:rPr lang="en-US" altLang="en-US" sz="1100">
                <a:cs typeface="Calibri" panose="020F0502020204030204" pitchFamily="34" charset="0"/>
              </a:rPr>
              <a:t>Gas: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Nagas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passes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11/m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Ozgas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passed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L/mi</a:t>
            </a:r>
          </a:p>
          <a:p>
            <a:pPr eaLnBrk="1" hangingPunct="1">
              <a:spcBef>
                <a:spcPts val="50"/>
              </a:spcBef>
              <a:buFont typeface="Arial" panose="020B0604020202020204" pitchFamily="34" charset="0"/>
              <a:buAutoNum type="arabicPeriod"/>
            </a:pP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rabicPeriod"/>
            </a:pPr>
            <a:r>
              <a:rPr lang="en-US" altLang="en-US" sz="1100">
                <a:cs typeface="Calibri" panose="020F0502020204030204" pitchFamily="34" charset="0"/>
              </a:rPr>
              <a:t>Time: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Predip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15</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Driving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3</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hour</a:t>
            </a:r>
          </a:p>
          <a:p>
            <a:pPr eaLnBrk="1" hangingPunct="1">
              <a:spcBef>
                <a:spcPts val="38"/>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Activation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Heat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treatment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ambient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25</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hours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recovering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moisture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should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110°C.</a:t>
            </a: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→What 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Pre-dip?</a:t>
            </a: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Initially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furnace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ambient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filled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Nz</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placed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just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before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quartz</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pushed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furnace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after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temperature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furnace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risen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1000°C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temperature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Oxygen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also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turned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supplied.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point,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doped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between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covalent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bond.</a:t>
            </a: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valence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remains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p>
        </p:txBody>
      </p:sp>
      <p:sp>
        <p:nvSpPr>
          <p:cNvPr id="208900" name="object 4"/>
          <p:cNvSpPr>
            <a:spLocks noChangeArrowheads="1"/>
          </p:cNvSpPr>
          <p:nvPr/>
        </p:nvSpPr>
        <p:spPr bwMode="auto">
          <a:xfrm>
            <a:off x="2676525" y="2443163"/>
            <a:ext cx="2238375" cy="17145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 name="object 5"/>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106</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107</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10947" name="object 2"/>
          <p:cNvSpPr txBox="1">
            <a:spLocks noChangeArrowheads="1"/>
          </p:cNvSpPr>
          <p:nvPr/>
        </p:nvSpPr>
        <p:spPr bwMode="auto">
          <a:xfrm>
            <a:off x="901700" y="884238"/>
            <a:ext cx="5741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7000"/>
              </a:lnSpc>
            </a:pP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neighboring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taken.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creates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hole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vacancy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conductor.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object 2"/>
          <p:cNvSpPr txBox="1">
            <a:spLocks noChangeArrowheads="1"/>
          </p:cNvSpPr>
          <p:nvPr/>
        </p:nvSpPr>
        <p:spPr bwMode="auto">
          <a:xfrm>
            <a:off x="901700" y="936625"/>
            <a:ext cx="61087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6000"/>
              </a:lnSpc>
            </a:pPr>
            <a:r>
              <a:rPr lang="en-US" altLang="en-US" sz="1300">
                <a:cs typeface="Calibri" panose="020F0502020204030204" pitchFamily="34" charset="0"/>
              </a:rPr>
              <a:t>Thus,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hole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vacancy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created.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result,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p-type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semiconductor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formed.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type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semiconductor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stands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positive.</a:t>
            </a:r>
          </a:p>
          <a:p>
            <a:pPr eaLnBrk="1" hangingPunct="1">
              <a:lnSpc>
                <a:spcPct val="113000"/>
              </a:lnSpc>
              <a:spcBef>
                <a:spcPts val="138"/>
              </a:spcBef>
            </a:pP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making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reaction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a:t>
            </a:r>
            <a:r>
              <a:rPr lang="en-US" altLang="en-US" sz="1300">
                <a:latin typeface="MS PGothic" panose="020B0600070205080204" pitchFamily="34" charset="-128"/>
                <a:ea typeface="MS PGothic" panose="020B0600070205080204" pitchFamily="34" charset="-128"/>
              </a:rPr>
              <a:t>₂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Boron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produced.</a:t>
            </a:r>
          </a:p>
        </p:txBody>
      </p:sp>
      <p:sp>
        <p:nvSpPr>
          <p:cNvPr id="212995" name="object 3"/>
          <p:cNvSpPr txBox="1">
            <a:spLocks noChangeArrowheads="1"/>
          </p:cNvSpPr>
          <p:nvPr/>
        </p:nvSpPr>
        <p:spPr bwMode="auto">
          <a:xfrm>
            <a:off x="901700" y="4648200"/>
            <a:ext cx="5951538"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What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driving?</a:t>
            </a: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After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pre-dip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done,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oxygen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(O2)</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supplied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over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layer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exposing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molecules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molecules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reaction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happens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produces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Di-Oxide.</a:t>
            </a:r>
          </a:p>
          <a:p>
            <a:pPr eaLnBrk="1" hangingPunct="1">
              <a:spcBef>
                <a:spcPts val="38"/>
              </a:spcBef>
            </a:pPr>
            <a:endParaRPr lang="en-US" altLang="en-US" sz="1300">
              <a:latin typeface="Times New Roman" panose="02020603050405020304" pitchFamily="18" charset="0"/>
              <a:cs typeface="Times New Roman" panose="02020603050405020304" pitchFamily="18" charset="0"/>
            </a:endParaRPr>
          </a:p>
          <a:p>
            <a:pPr algn="just" eaLnBrk="1" hangingPunct="1">
              <a:lnSpc>
                <a:spcPct val="117000"/>
              </a:lnSpc>
            </a:pPr>
            <a:r>
              <a:rPr lang="en-US" altLang="en-US" sz="1300">
                <a:cs typeface="Calibri" panose="020F0502020204030204" pitchFamily="34" charset="0"/>
              </a:rPr>
              <a:t>Collecting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p-type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semiconductor: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whole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finished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taking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solution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HFand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dipped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helps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segregate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Di-Oxide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mixture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result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collect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doped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P-type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semiconductor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solution.</a:t>
            </a:r>
          </a:p>
        </p:txBody>
      </p:sp>
      <p:sp>
        <p:nvSpPr>
          <p:cNvPr id="4" name="object 4"/>
          <p:cNvSpPr txBox="1"/>
          <p:nvPr/>
        </p:nvSpPr>
        <p:spPr>
          <a:xfrm>
            <a:off x="900113" y="7808913"/>
            <a:ext cx="3714750" cy="1730375"/>
          </a:xfrm>
          <a:prstGeom prst="rect">
            <a:avLst/>
          </a:prstGeom>
        </p:spPr>
        <p:txBody>
          <a:bodyPr lIns="0" tIns="0" rIns="0" bIns="0">
            <a:spAutoFit/>
          </a:bodyPr>
          <a:lstStyle/>
          <a:p>
            <a:pPr marL="1423670" eaLnBrk="1" fontAlgn="auto" hangingPunct="1">
              <a:spcBef>
                <a:spcPts val="0"/>
              </a:spcBef>
              <a:spcAft>
                <a:spcPts val="0"/>
              </a:spcAft>
              <a:defRPr/>
            </a:pPr>
            <a:r>
              <a:rPr sz="1600" b="1" spc="-15" dirty="0">
                <a:latin typeface="Times New Roman"/>
                <a:cs typeface="Times New Roman"/>
              </a:rPr>
              <a:t>PHO</a:t>
            </a:r>
            <a:r>
              <a:rPr sz="1600" b="1" spc="-5" dirty="0">
                <a:latin typeface="Times New Roman"/>
                <a:cs typeface="Times New Roman"/>
              </a:rPr>
              <a:t>T</a:t>
            </a:r>
            <a:r>
              <a:rPr sz="1600" b="1" spc="-25" dirty="0">
                <a:latin typeface="Times New Roman"/>
                <a:cs typeface="Times New Roman"/>
              </a:rPr>
              <a:t>O</a:t>
            </a:r>
            <a:r>
              <a:rPr sz="1600" b="1" spc="-10" dirty="0">
                <a:latin typeface="Times New Roman"/>
                <a:cs typeface="Times New Roman"/>
              </a:rPr>
              <a:t>LITH</a:t>
            </a:r>
            <a:r>
              <a:rPr sz="1600" b="1" spc="-25" dirty="0">
                <a:latin typeface="Times New Roman"/>
                <a:cs typeface="Times New Roman"/>
              </a:rPr>
              <a:t>O</a:t>
            </a:r>
            <a:r>
              <a:rPr sz="1600" b="1" spc="-15" dirty="0">
                <a:latin typeface="Times New Roman"/>
                <a:cs typeface="Times New Roman"/>
              </a:rPr>
              <a:t>GRA</a:t>
            </a:r>
            <a:r>
              <a:rPr sz="1600" b="1" spc="-5" dirty="0">
                <a:latin typeface="Times New Roman"/>
                <a:cs typeface="Times New Roman"/>
              </a:rPr>
              <a:t>P</a:t>
            </a:r>
            <a:r>
              <a:rPr sz="1600" b="1" spc="-25" dirty="0">
                <a:latin typeface="Times New Roman"/>
                <a:cs typeface="Times New Roman"/>
              </a:rPr>
              <a:t>H</a:t>
            </a:r>
            <a:r>
              <a:rPr sz="1600" b="1" spc="-15" dirty="0">
                <a:latin typeface="Times New Roman"/>
                <a:cs typeface="Times New Roman"/>
              </a:rPr>
              <a:t>Y</a:t>
            </a:r>
            <a:endParaRPr sz="1600">
              <a:latin typeface="Times New Roman"/>
              <a:cs typeface="Times New Roman"/>
            </a:endParaRPr>
          </a:p>
          <a:p>
            <a:pPr marL="13970" eaLnBrk="1" fontAlgn="auto" hangingPunct="1">
              <a:spcBef>
                <a:spcPts val="919"/>
              </a:spcBef>
              <a:spcAft>
                <a:spcPts val="0"/>
              </a:spcAft>
              <a:defRPr/>
            </a:pPr>
            <a:r>
              <a:rPr sz="1350" spc="-5" dirty="0">
                <a:latin typeface="Calibri"/>
                <a:cs typeface="Calibri"/>
              </a:rPr>
              <a:t>R</a:t>
            </a:r>
            <a:r>
              <a:rPr sz="1350" dirty="0">
                <a:latin typeface="Calibri"/>
                <a:cs typeface="Calibri"/>
              </a:rPr>
              <a:t>e</a:t>
            </a:r>
            <a:r>
              <a:rPr sz="1350" spc="-10" dirty="0">
                <a:latin typeface="Calibri"/>
                <a:cs typeface="Calibri"/>
              </a:rPr>
              <a:t>q</a:t>
            </a:r>
            <a:r>
              <a:rPr sz="1350" spc="-5" dirty="0">
                <a:latin typeface="Calibri"/>
                <a:cs typeface="Calibri"/>
              </a:rPr>
              <a:t>u</a:t>
            </a:r>
            <a:r>
              <a:rPr sz="1350" dirty="0">
                <a:latin typeface="Calibri"/>
                <a:cs typeface="Calibri"/>
              </a:rPr>
              <a:t>i</a:t>
            </a:r>
            <a:r>
              <a:rPr sz="1350" spc="-10" dirty="0">
                <a:latin typeface="Calibri"/>
                <a:cs typeface="Calibri"/>
              </a:rPr>
              <a:t>r</a:t>
            </a:r>
            <a:r>
              <a:rPr sz="1350" dirty="0">
                <a:latin typeface="Calibri"/>
                <a:cs typeface="Calibri"/>
              </a:rPr>
              <a:t>ed</a:t>
            </a:r>
            <a:r>
              <a:rPr sz="1350" spc="-70" dirty="0">
                <a:latin typeface="Times New Roman"/>
                <a:cs typeface="Times New Roman"/>
              </a:rPr>
              <a:t> </a:t>
            </a:r>
            <a:r>
              <a:rPr sz="1350" spc="-5" dirty="0">
                <a:latin typeface="Calibri"/>
                <a:cs typeface="Calibri"/>
              </a:rPr>
              <a:t>ste</a:t>
            </a:r>
            <a:r>
              <a:rPr sz="1350" spc="-10" dirty="0">
                <a:latin typeface="Calibri"/>
                <a:cs typeface="Calibri"/>
              </a:rPr>
              <a:t>p</a:t>
            </a:r>
            <a:r>
              <a:rPr sz="1350" dirty="0">
                <a:latin typeface="Calibri"/>
                <a:cs typeface="Calibri"/>
              </a:rPr>
              <a:t>s</a:t>
            </a:r>
            <a:r>
              <a:rPr sz="1350" spc="-65" dirty="0">
                <a:latin typeface="Times New Roman"/>
                <a:cs typeface="Times New Roman"/>
              </a:rPr>
              <a:t> </a:t>
            </a:r>
            <a:r>
              <a:rPr sz="1350" dirty="0">
                <a:latin typeface="Calibri"/>
                <a:cs typeface="Calibri"/>
              </a:rPr>
              <a:t>i</a:t>
            </a:r>
            <a:r>
              <a:rPr sz="1350" spc="-5" dirty="0">
                <a:latin typeface="Calibri"/>
                <a:cs typeface="Calibri"/>
              </a:rPr>
              <a:t>n</a:t>
            </a:r>
            <a:r>
              <a:rPr sz="1350" spc="-20" dirty="0">
                <a:latin typeface="Calibri"/>
                <a:cs typeface="Calibri"/>
              </a:rPr>
              <a:t>v</a:t>
            </a:r>
            <a:r>
              <a:rPr sz="1350" dirty="0">
                <a:latin typeface="Calibri"/>
                <a:cs typeface="Calibri"/>
              </a:rPr>
              <a:t>ol</a:t>
            </a:r>
            <a:r>
              <a:rPr sz="1350" spc="-15" dirty="0">
                <a:latin typeface="Calibri"/>
                <a:cs typeface="Calibri"/>
              </a:rPr>
              <a:t>v</a:t>
            </a:r>
            <a:r>
              <a:rPr sz="1350" dirty="0">
                <a:latin typeface="Calibri"/>
                <a:cs typeface="Calibri"/>
              </a:rPr>
              <a:t>ed</a:t>
            </a:r>
            <a:r>
              <a:rPr sz="1350" spc="-70" dirty="0">
                <a:latin typeface="Times New Roman"/>
                <a:cs typeface="Times New Roman"/>
              </a:rPr>
              <a:t> </a:t>
            </a:r>
            <a:r>
              <a:rPr sz="1350" dirty="0">
                <a:latin typeface="Calibri"/>
                <a:cs typeface="Calibri"/>
              </a:rPr>
              <a:t>to</a:t>
            </a:r>
            <a:r>
              <a:rPr sz="1350" spc="-70" dirty="0">
                <a:latin typeface="Times New Roman"/>
                <a:cs typeface="Times New Roman"/>
              </a:rPr>
              <a:t> </a:t>
            </a:r>
            <a:r>
              <a:rPr sz="1350" dirty="0">
                <a:latin typeface="Calibri"/>
                <a:cs typeface="Calibri"/>
              </a:rPr>
              <a:t>m</a:t>
            </a:r>
            <a:r>
              <a:rPr sz="1350" spc="-10" dirty="0">
                <a:latin typeface="Calibri"/>
                <a:cs typeface="Calibri"/>
              </a:rPr>
              <a:t>a</a:t>
            </a:r>
            <a:r>
              <a:rPr sz="1350" spc="-5" dirty="0">
                <a:latin typeface="Calibri"/>
                <a:cs typeface="Calibri"/>
              </a:rPr>
              <a:t>k</a:t>
            </a:r>
            <a:r>
              <a:rPr sz="1350" dirty="0">
                <a:latin typeface="Calibri"/>
                <a:cs typeface="Calibri"/>
              </a:rPr>
              <a:t>e</a:t>
            </a:r>
            <a:r>
              <a:rPr sz="1350" spc="-65" dirty="0">
                <a:latin typeface="Times New Roman"/>
                <a:cs typeface="Times New Roman"/>
              </a:rPr>
              <a:t> </a:t>
            </a:r>
            <a:r>
              <a:rPr sz="1350" spc="-5" dirty="0">
                <a:latin typeface="Calibri"/>
                <a:cs typeface="Calibri"/>
              </a:rPr>
              <a:t>P</a:t>
            </a:r>
            <a:r>
              <a:rPr sz="1350" spc="-20" dirty="0">
                <a:latin typeface="Calibri"/>
                <a:cs typeface="Calibri"/>
              </a:rPr>
              <a:t>h</a:t>
            </a:r>
            <a:r>
              <a:rPr sz="1350" dirty="0">
                <a:latin typeface="Calibri"/>
                <a:cs typeface="Calibri"/>
              </a:rPr>
              <a:t>o</a:t>
            </a:r>
            <a:r>
              <a:rPr sz="1350" spc="-15" dirty="0">
                <a:latin typeface="Calibri"/>
                <a:cs typeface="Calibri"/>
              </a:rPr>
              <a:t>t</a:t>
            </a:r>
            <a:r>
              <a:rPr sz="1350" dirty="0">
                <a:latin typeface="Calibri"/>
                <a:cs typeface="Calibri"/>
              </a:rPr>
              <a:t>ol</a:t>
            </a:r>
            <a:r>
              <a:rPr sz="1350" spc="-15" dirty="0">
                <a:latin typeface="Calibri"/>
                <a:cs typeface="Calibri"/>
              </a:rPr>
              <a:t>i</a:t>
            </a:r>
            <a:r>
              <a:rPr sz="1350" dirty="0">
                <a:latin typeface="Calibri"/>
                <a:cs typeface="Calibri"/>
              </a:rPr>
              <a:t>th</a:t>
            </a:r>
            <a:r>
              <a:rPr sz="1350" spc="-10" dirty="0">
                <a:latin typeface="Calibri"/>
                <a:cs typeface="Calibri"/>
              </a:rPr>
              <a:t>o</a:t>
            </a:r>
            <a:r>
              <a:rPr sz="1350" dirty="0">
                <a:latin typeface="Calibri"/>
                <a:cs typeface="Calibri"/>
              </a:rPr>
              <a:t>g</a:t>
            </a:r>
            <a:r>
              <a:rPr sz="1350" spc="-10" dirty="0">
                <a:latin typeface="Calibri"/>
                <a:cs typeface="Calibri"/>
              </a:rPr>
              <a:t>r</a:t>
            </a:r>
            <a:r>
              <a:rPr sz="1350" dirty="0">
                <a:latin typeface="Calibri"/>
                <a:cs typeface="Calibri"/>
              </a:rPr>
              <a:t>a</a:t>
            </a:r>
            <a:r>
              <a:rPr sz="1350" spc="-10" dirty="0">
                <a:latin typeface="Calibri"/>
                <a:cs typeface="Calibri"/>
              </a:rPr>
              <a:t>p</a:t>
            </a:r>
            <a:r>
              <a:rPr sz="1350" spc="-5" dirty="0">
                <a:latin typeface="Calibri"/>
                <a:cs typeface="Calibri"/>
              </a:rPr>
              <a:t>h</a:t>
            </a:r>
            <a:r>
              <a:rPr sz="1350" spc="-10" dirty="0">
                <a:latin typeface="Calibri"/>
                <a:cs typeface="Calibri"/>
              </a:rPr>
              <a:t>y</a:t>
            </a:r>
            <a:r>
              <a:rPr sz="1350" dirty="0">
                <a:latin typeface="Calibri"/>
                <a:cs typeface="Calibri"/>
              </a:rPr>
              <a:t>:</a:t>
            </a:r>
            <a:endParaRPr sz="1350">
              <a:latin typeface="Calibri"/>
              <a:cs typeface="Calibri"/>
            </a:endParaRPr>
          </a:p>
          <a:p>
            <a:pPr eaLnBrk="1" fontAlgn="auto" hangingPunct="1">
              <a:spcBef>
                <a:spcPts val="37"/>
              </a:spcBef>
              <a:spcAft>
                <a:spcPts val="0"/>
              </a:spcAft>
              <a:defRPr/>
            </a:pPr>
            <a:endParaRPr sz="1500">
              <a:latin typeface="Times New Roman"/>
              <a:cs typeface="Times New Roman"/>
            </a:endParaRPr>
          </a:p>
          <a:p>
            <a:pPr marL="167640" indent="-154940" eaLnBrk="1" fontAlgn="auto" hangingPunct="1">
              <a:spcBef>
                <a:spcPts val="0"/>
              </a:spcBef>
              <a:spcAft>
                <a:spcPts val="0"/>
              </a:spcAft>
              <a:buFont typeface="Arial"/>
              <a:buAutoNum type="arabicPeriod"/>
              <a:tabLst>
                <a:tab pos="168275" algn="l"/>
              </a:tabLst>
              <a:defRPr/>
            </a:pPr>
            <a:r>
              <a:rPr sz="1100" dirty="0">
                <a:latin typeface="Calibri"/>
                <a:cs typeface="Calibri"/>
              </a:rPr>
              <a:t>Mask</a:t>
            </a:r>
            <a:r>
              <a:rPr sz="1100" spc="-60" dirty="0">
                <a:latin typeface="Times New Roman"/>
                <a:cs typeface="Times New Roman"/>
              </a:rPr>
              <a:t> </a:t>
            </a:r>
            <a:r>
              <a:rPr sz="1100" spc="-5" dirty="0">
                <a:latin typeface="Calibri"/>
                <a:cs typeface="Calibri"/>
              </a:rPr>
              <a:t>F</a:t>
            </a:r>
            <a:r>
              <a:rPr sz="1100" spc="-10" dirty="0">
                <a:latin typeface="Calibri"/>
                <a:cs typeface="Calibri"/>
              </a:rPr>
              <a:t>o</a:t>
            </a:r>
            <a:r>
              <a:rPr sz="1100" dirty="0">
                <a:latin typeface="Calibri"/>
                <a:cs typeface="Calibri"/>
              </a:rPr>
              <a:t>rm</a:t>
            </a:r>
            <a:r>
              <a:rPr sz="1100" spc="-15" dirty="0">
                <a:latin typeface="Calibri"/>
                <a:cs typeface="Calibri"/>
              </a:rPr>
              <a:t>a</a:t>
            </a:r>
            <a:r>
              <a:rPr sz="1100" dirty="0">
                <a:latin typeface="Calibri"/>
                <a:cs typeface="Calibri"/>
              </a:rPr>
              <a:t>ti</a:t>
            </a:r>
            <a:r>
              <a:rPr sz="1100" spc="5" dirty="0">
                <a:latin typeface="Calibri"/>
                <a:cs typeface="Calibri"/>
              </a:rPr>
              <a:t>o</a:t>
            </a:r>
            <a:r>
              <a:rPr sz="1100" dirty="0">
                <a:latin typeface="Calibri"/>
                <a:cs typeface="Calibri"/>
              </a:rPr>
              <a:t>n</a:t>
            </a:r>
            <a:endParaRPr sz="1100">
              <a:latin typeface="Calibri"/>
              <a:cs typeface="Calibri"/>
            </a:endParaRPr>
          </a:p>
          <a:p>
            <a:pPr eaLnBrk="1" fontAlgn="auto" hangingPunct="1">
              <a:spcBef>
                <a:spcPts val="38"/>
              </a:spcBef>
              <a:spcAft>
                <a:spcPts val="0"/>
              </a:spcAft>
              <a:buFont typeface="Arial"/>
              <a:buAutoNum type="arabicPeriod"/>
              <a:defRPr/>
            </a:pPr>
            <a:endParaRPr sz="1500">
              <a:latin typeface="Times New Roman"/>
              <a:cs typeface="Times New Roman"/>
            </a:endParaRPr>
          </a:p>
          <a:p>
            <a:pPr marL="167640" indent="-154940" eaLnBrk="1" fontAlgn="auto" hangingPunct="1">
              <a:spcBef>
                <a:spcPts val="0"/>
              </a:spcBef>
              <a:spcAft>
                <a:spcPts val="0"/>
              </a:spcAft>
              <a:buFont typeface="Arial"/>
              <a:buAutoNum type="arabicPeriod"/>
              <a:tabLst>
                <a:tab pos="168275" algn="l"/>
              </a:tabLst>
              <a:defRPr/>
            </a:pPr>
            <a:r>
              <a:rPr sz="1100" dirty="0">
                <a:latin typeface="Calibri"/>
                <a:cs typeface="Calibri"/>
              </a:rPr>
              <a:t>A</a:t>
            </a:r>
            <a:r>
              <a:rPr sz="1100" spc="-10" dirty="0">
                <a:latin typeface="Calibri"/>
                <a:cs typeface="Calibri"/>
              </a:rPr>
              <a:t>p</a:t>
            </a:r>
            <a:r>
              <a:rPr sz="1100" spc="-5" dirty="0">
                <a:latin typeface="Calibri"/>
                <a:cs typeface="Calibri"/>
              </a:rPr>
              <a:t>p</a:t>
            </a:r>
            <a:r>
              <a:rPr sz="1100" dirty="0">
                <a:latin typeface="Calibri"/>
                <a:cs typeface="Calibri"/>
              </a:rPr>
              <a:t>lyi</a:t>
            </a:r>
            <a:r>
              <a:rPr sz="1100" spc="-5" dirty="0">
                <a:latin typeface="Calibri"/>
                <a:cs typeface="Calibri"/>
              </a:rPr>
              <a:t>n</a:t>
            </a:r>
            <a:r>
              <a:rPr sz="1100" dirty="0">
                <a:latin typeface="Calibri"/>
                <a:cs typeface="Calibri"/>
              </a:rPr>
              <a:t>g</a:t>
            </a:r>
            <a:r>
              <a:rPr sz="1100" spc="-65" dirty="0">
                <a:latin typeface="Times New Roman"/>
                <a:cs typeface="Times New Roman"/>
              </a:rPr>
              <a:t> </a:t>
            </a:r>
            <a:r>
              <a:rPr sz="1100" dirty="0">
                <a:latin typeface="Calibri"/>
                <a:cs typeface="Calibri"/>
              </a:rPr>
              <a:t>P</a:t>
            </a:r>
            <a:r>
              <a:rPr sz="1100" spc="-5" dirty="0">
                <a:latin typeface="Calibri"/>
                <a:cs typeface="Calibri"/>
              </a:rPr>
              <a:t>h</a:t>
            </a:r>
            <a:r>
              <a:rPr sz="1100" spc="5" dirty="0">
                <a:latin typeface="Calibri"/>
                <a:cs typeface="Calibri"/>
              </a:rPr>
              <a:t>o</a:t>
            </a:r>
            <a:r>
              <a:rPr sz="1100" spc="-10" dirty="0">
                <a:latin typeface="Calibri"/>
                <a:cs typeface="Calibri"/>
              </a:rPr>
              <a:t>t</a:t>
            </a:r>
            <a:r>
              <a:rPr sz="1100" spc="5" dirty="0">
                <a:latin typeface="Calibri"/>
                <a:cs typeface="Calibri"/>
              </a:rPr>
              <a:t>o</a:t>
            </a:r>
            <a:r>
              <a:rPr sz="1100" spc="-5" dirty="0">
                <a:latin typeface="Calibri"/>
                <a:cs typeface="Calibri"/>
              </a:rPr>
              <a:t>-</a:t>
            </a:r>
            <a:r>
              <a:rPr sz="1100" dirty="0">
                <a:latin typeface="Calibri"/>
                <a:cs typeface="Calibri"/>
              </a:rPr>
              <a:t>r</a:t>
            </a:r>
            <a:r>
              <a:rPr sz="1100" spc="-15" dirty="0">
                <a:latin typeface="Calibri"/>
                <a:cs typeface="Calibri"/>
              </a:rPr>
              <a:t>e</a:t>
            </a:r>
            <a:r>
              <a:rPr sz="1100" spc="-5" dirty="0">
                <a:latin typeface="Calibri"/>
                <a:cs typeface="Calibri"/>
              </a:rPr>
              <a:t>s</a:t>
            </a:r>
            <a:r>
              <a:rPr sz="1100" dirty="0">
                <a:latin typeface="Calibri"/>
                <a:cs typeface="Calibri"/>
              </a:rPr>
              <a:t>i</a:t>
            </a:r>
            <a:r>
              <a:rPr sz="1100" spc="-5" dirty="0">
                <a:latin typeface="Calibri"/>
                <a:cs typeface="Calibri"/>
              </a:rPr>
              <a:t>s</a:t>
            </a:r>
            <a:r>
              <a:rPr sz="1100" spc="-15" dirty="0">
                <a:latin typeface="Calibri"/>
                <a:cs typeface="Calibri"/>
              </a:rPr>
              <a:t>t</a:t>
            </a:r>
            <a:r>
              <a:rPr sz="1100" spc="5" dirty="0">
                <a:latin typeface="Calibri"/>
                <a:cs typeface="Calibri"/>
              </a:rPr>
              <a:t>o</a:t>
            </a:r>
            <a:r>
              <a:rPr sz="1100" dirty="0">
                <a:latin typeface="Calibri"/>
                <a:cs typeface="Calibri"/>
              </a:rPr>
              <a:t>r</a:t>
            </a:r>
            <a:r>
              <a:rPr sz="1100" spc="-60" dirty="0">
                <a:latin typeface="Times New Roman"/>
                <a:cs typeface="Times New Roman"/>
              </a:rPr>
              <a:t> </a:t>
            </a:r>
            <a:r>
              <a:rPr sz="1100" spc="-15" dirty="0">
                <a:latin typeface="Calibri"/>
                <a:cs typeface="Calibri"/>
              </a:rPr>
              <a:t>(</a:t>
            </a:r>
            <a:r>
              <a:rPr sz="1100" dirty="0">
                <a:latin typeface="Calibri"/>
                <a:cs typeface="Calibri"/>
              </a:rPr>
              <a:t>P</a:t>
            </a:r>
            <a:r>
              <a:rPr sz="1100" spc="-10" dirty="0">
                <a:latin typeface="Calibri"/>
                <a:cs typeface="Calibri"/>
              </a:rPr>
              <a:t>o</a:t>
            </a:r>
            <a:r>
              <a:rPr sz="1100" spc="-5" dirty="0">
                <a:latin typeface="Calibri"/>
                <a:cs typeface="Calibri"/>
              </a:rPr>
              <a:t>s</a:t>
            </a:r>
            <a:r>
              <a:rPr sz="1100" dirty="0">
                <a:latin typeface="Calibri"/>
                <a:cs typeface="Calibri"/>
              </a:rPr>
              <a:t>itive</a:t>
            </a:r>
            <a:r>
              <a:rPr sz="1100" spc="-70" dirty="0">
                <a:latin typeface="Times New Roman"/>
                <a:cs typeface="Times New Roman"/>
              </a:rPr>
              <a:t> </a:t>
            </a:r>
            <a:r>
              <a:rPr sz="1100" dirty="0">
                <a:latin typeface="Calibri"/>
                <a:cs typeface="Calibri"/>
              </a:rPr>
              <a:t>ty</a:t>
            </a:r>
            <a:r>
              <a:rPr sz="1100" spc="-20" dirty="0">
                <a:latin typeface="Calibri"/>
                <a:cs typeface="Calibri"/>
              </a:rPr>
              <a:t>p</a:t>
            </a:r>
            <a:r>
              <a:rPr sz="1100" dirty="0">
                <a:latin typeface="Calibri"/>
                <a:cs typeface="Calibri"/>
              </a:rPr>
              <a:t>e</a:t>
            </a:r>
            <a:r>
              <a:rPr sz="1100" spc="-55" dirty="0">
                <a:latin typeface="Times New Roman"/>
                <a:cs typeface="Times New Roman"/>
              </a:rPr>
              <a:t> </a:t>
            </a:r>
            <a:r>
              <a:rPr sz="1100" dirty="0">
                <a:latin typeface="Calibri"/>
                <a:cs typeface="Calibri"/>
              </a:rPr>
              <a:t>&amp;</a:t>
            </a:r>
            <a:r>
              <a:rPr sz="1100" spc="-60" dirty="0">
                <a:latin typeface="Times New Roman"/>
                <a:cs typeface="Times New Roman"/>
              </a:rPr>
              <a:t> </a:t>
            </a:r>
            <a:r>
              <a:rPr sz="1100" spc="-20" dirty="0">
                <a:latin typeface="Calibri"/>
                <a:cs typeface="Calibri"/>
              </a:rPr>
              <a:t>N</a:t>
            </a:r>
            <a:r>
              <a:rPr sz="1100" dirty="0">
                <a:latin typeface="Calibri"/>
                <a:cs typeface="Calibri"/>
              </a:rPr>
              <a:t>egat</a:t>
            </a:r>
            <a:r>
              <a:rPr sz="1100" spc="-5" dirty="0">
                <a:latin typeface="Calibri"/>
                <a:cs typeface="Calibri"/>
              </a:rPr>
              <a:t>i</a:t>
            </a:r>
            <a:r>
              <a:rPr sz="1100" spc="-10" dirty="0">
                <a:latin typeface="Calibri"/>
                <a:cs typeface="Calibri"/>
              </a:rPr>
              <a:t>v</a:t>
            </a:r>
            <a:r>
              <a:rPr sz="1100" dirty="0">
                <a:latin typeface="Calibri"/>
                <a:cs typeface="Calibri"/>
              </a:rPr>
              <a:t>e</a:t>
            </a:r>
            <a:r>
              <a:rPr sz="1100" spc="-55" dirty="0">
                <a:latin typeface="Times New Roman"/>
                <a:cs typeface="Times New Roman"/>
              </a:rPr>
              <a:t> </a:t>
            </a:r>
            <a:r>
              <a:rPr sz="1100" dirty="0">
                <a:latin typeface="Calibri"/>
                <a:cs typeface="Calibri"/>
              </a:rPr>
              <a:t>ty</a:t>
            </a:r>
            <a:r>
              <a:rPr sz="1100" spc="-20" dirty="0">
                <a:latin typeface="Calibri"/>
                <a:cs typeface="Calibri"/>
              </a:rPr>
              <a:t>p</a:t>
            </a:r>
            <a:r>
              <a:rPr sz="1100" dirty="0">
                <a:latin typeface="Calibri"/>
                <a:cs typeface="Calibri"/>
              </a:rPr>
              <a:t>e)</a:t>
            </a:r>
            <a:endParaRPr sz="1100">
              <a:latin typeface="Calibri"/>
              <a:cs typeface="Calibri"/>
            </a:endParaRPr>
          </a:p>
          <a:p>
            <a:pPr eaLnBrk="1" fontAlgn="auto" hangingPunct="1">
              <a:spcBef>
                <a:spcPts val="51"/>
              </a:spcBef>
              <a:spcAft>
                <a:spcPts val="0"/>
              </a:spcAft>
              <a:buFont typeface="Arial"/>
              <a:buAutoNum type="arabicPeriod"/>
              <a:defRPr/>
            </a:pPr>
            <a:endParaRPr sz="1500">
              <a:latin typeface="Times New Roman"/>
              <a:cs typeface="Times New Roman"/>
            </a:endParaRPr>
          </a:p>
          <a:p>
            <a:pPr marL="167640" indent="-154940" eaLnBrk="1" fontAlgn="auto" hangingPunct="1">
              <a:spcBef>
                <a:spcPts val="0"/>
              </a:spcBef>
              <a:spcAft>
                <a:spcPts val="0"/>
              </a:spcAft>
              <a:buFont typeface="Arial"/>
              <a:buAutoNum type="arabicPeriod"/>
              <a:tabLst>
                <a:tab pos="168275" algn="l"/>
              </a:tabLst>
              <a:defRPr/>
            </a:pPr>
            <a:r>
              <a:rPr sz="1100" dirty="0">
                <a:latin typeface="Calibri"/>
                <a:cs typeface="Calibri"/>
              </a:rPr>
              <a:t>D</a:t>
            </a:r>
            <a:r>
              <a:rPr sz="1100" spc="-10" dirty="0">
                <a:latin typeface="Calibri"/>
                <a:cs typeface="Calibri"/>
              </a:rPr>
              <a:t>e</a:t>
            </a:r>
            <a:r>
              <a:rPr sz="1100" dirty="0">
                <a:latin typeface="Calibri"/>
                <a:cs typeface="Calibri"/>
              </a:rPr>
              <a:t>ve</a:t>
            </a:r>
            <a:r>
              <a:rPr sz="1100" spc="-15" dirty="0">
                <a:latin typeface="Calibri"/>
                <a:cs typeface="Calibri"/>
              </a:rPr>
              <a:t>l</a:t>
            </a:r>
            <a:r>
              <a:rPr sz="1100" spc="5" dirty="0">
                <a:latin typeface="Calibri"/>
                <a:cs typeface="Calibri"/>
              </a:rPr>
              <a:t>o</a:t>
            </a:r>
            <a:r>
              <a:rPr sz="1100" spc="-5" dirty="0">
                <a:latin typeface="Calibri"/>
                <a:cs typeface="Calibri"/>
              </a:rPr>
              <a:t>p</a:t>
            </a:r>
            <a:r>
              <a:rPr sz="1100" dirty="0">
                <a:latin typeface="Calibri"/>
                <a:cs typeface="Calibri"/>
              </a:rPr>
              <a:t>i</a:t>
            </a:r>
            <a:r>
              <a:rPr sz="1100" spc="-10" dirty="0">
                <a:latin typeface="Calibri"/>
                <a:cs typeface="Calibri"/>
              </a:rPr>
              <a:t>n</a:t>
            </a:r>
            <a:r>
              <a:rPr sz="1100" dirty="0">
                <a:latin typeface="Calibri"/>
                <a:cs typeface="Calibri"/>
              </a:rPr>
              <a:t>g</a:t>
            </a:r>
            <a:r>
              <a:rPr sz="1100" spc="-65" dirty="0">
                <a:latin typeface="Times New Roman"/>
                <a:cs typeface="Times New Roman"/>
              </a:rPr>
              <a:t> </a:t>
            </a:r>
            <a:r>
              <a:rPr sz="1100" dirty="0">
                <a:latin typeface="Calibri"/>
                <a:cs typeface="Calibri"/>
              </a:rPr>
              <a:t>the</a:t>
            </a:r>
            <a:r>
              <a:rPr sz="1100" spc="-60" dirty="0">
                <a:latin typeface="Times New Roman"/>
                <a:cs typeface="Times New Roman"/>
              </a:rPr>
              <a:t> </a:t>
            </a:r>
            <a:r>
              <a:rPr sz="1100" spc="-5" dirty="0">
                <a:latin typeface="Calibri"/>
                <a:cs typeface="Calibri"/>
              </a:rPr>
              <a:t>s</a:t>
            </a:r>
            <a:r>
              <a:rPr sz="1100" dirty="0">
                <a:latin typeface="Calibri"/>
                <a:cs typeface="Calibri"/>
              </a:rPr>
              <a:t>y</a:t>
            </a:r>
            <a:r>
              <a:rPr sz="1100" spc="-5" dirty="0">
                <a:latin typeface="Calibri"/>
                <a:cs typeface="Calibri"/>
              </a:rPr>
              <a:t>s</a:t>
            </a:r>
            <a:r>
              <a:rPr sz="1100" spc="-10" dirty="0">
                <a:latin typeface="Calibri"/>
                <a:cs typeface="Calibri"/>
              </a:rPr>
              <a:t>t</a:t>
            </a:r>
            <a:r>
              <a:rPr sz="1100" dirty="0">
                <a:latin typeface="Calibri"/>
                <a:cs typeface="Calibri"/>
              </a:rPr>
              <a:t>em</a:t>
            </a:r>
            <a:r>
              <a:rPr sz="1100" spc="-50" dirty="0">
                <a:latin typeface="Times New Roman"/>
                <a:cs typeface="Times New Roman"/>
              </a:rPr>
              <a:t> </a:t>
            </a:r>
            <a:r>
              <a:rPr sz="1100" spc="-5" dirty="0">
                <a:latin typeface="Calibri"/>
                <a:cs typeface="Calibri"/>
              </a:rPr>
              <a:t>b</a:t>
            </a:r>
            <a:r>
              <a:rPr sz="1100" dirty="0">
                <a:latin typeface="Calibri"/>
                <a:cs typeface="Calibri"/>
              </a:rPr>
              <a:t>y</a:t>
            </a:r>
            <a:r>
              <a:rPr sz="1100" spc="-70" dirty="0">
                <a:latin typeface="Times New Roman"/>
                <a:cs typeface="Times New Roman"/>
              </a:rPr>
              <a:t> </a:t>
            </a:r>
            <a:r>
              <a:rPr sz="1100" dirty="0">
                <a:latin typeface="Calibri"/>
                <a:cs typeface="Calibri"/>
              </a:rPr>
              <a:t>D</a:t>
            </a:r>
            <a:r>
              <a:rPr sz="1100" spc="-10" dirty="0">
                <a:latin typeface="Calibri"/>
                <a:cs typeface="Calibri"/>
              </a:rPr>
              <a:t>e</a:t>
            </a:r>
            <a:r>
              <a:rPr sz="1100" dirty="0">
                <a:latin typeface="Calibri"/>
                <a:cs typeface="Calibri"/>
              </a:rPr>
              <a:t>ve</a:t>
            </a:r>
            <a:r>
              <a:rPr sz="1100" spc="-15" dirty="0">
                <a:latin typeface="Calibri"/>
                <a:cs typeface="Calibri"/>
              </a:rPr>
              <a:t>l</a:t>
            </a:r>
            <a:r>
              <a:rPr sz="1100" spc="5" dirty="0">
                <a:latin typeface="Calibri"/>
                <a:cs typeface="Calibri"/>
              </a:rPr>
              <a:t>o</a:t>
            </a:r>
            <a:r>
              <a:rPr sz="1100" spc="-5" dirty="0">
                <a:latin typeface="Calibri"/>
                <a:cs typeface="Calibri"/>
              </a:rPr>
              <a:t>p</a:t>
            </a:r>
            <a:r>
              <a:rPr sz="1100" dirty="0">
                <a:latin typeface="Calibri"/>
                <a:cs typeface="Calibri"/>
              </a:rPr>
              <a:t>er</a:t>
            </a:r>
            <a:endParaRPr sz="1100">
              <a:latin typeface="Calibri"/>
              <a:cs typeface="Calibri"/>
            </a:endParaRPr>
          </a:p>
        </p:txBody>
      </p:sp>
      <p:sp>
        <p:nvSpPr>
          <p:cNvPr id="212997" name="object 5"/>
          <p:cNvSpPr>
            <a:spLocks noChangeArrowheads="1"/>
          </p:cNvSpPr>
          <p:nvPr/>
        </p:nvSpPr>
        <p:spPr bwMode="auto">
          <a:xfrm>
            <a:off x="2133600" y="2063750"/>
            <a:ext cx="3529013" cy="23780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6"/>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108</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object 2"/>
          <p:cNvSpPr>
            <a:spLocks/>
          </p:cNvSpPr>
          <p:nvPr/>
        </p:nvSpPr>
        <p:spPr bwMode="auto">
          <a:xfrm>
            <a:off x="895350" y="988060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0483" name="object 3"/>
          <p:cNvSpPr txBox="1">
            <a:spLocks noChangeArrowheads="1"/>
          </p:cNvSpPr>
          <p:nvPr/>
        </p:nvSpPr>
        <p:spPr bwMode="auto">
          <a:xfrm>
            <a:off x="1092200" y="1852613"/>
            <a:ext cx="536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992313" indent="-19796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0000"/>
              </a:lnSpc>
            </a:pPr>
            <a:r>
              <a:rPr lang="en-US" altLang="en-US" b="1" dirty="0">
                <a:cs typeface="Calibri" panose="020F0502020204030204" pitchFamily="34" charset="0"/>
              </a:rPr>
              <a:t>Experiment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3:</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Design</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and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DC</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Analysis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of</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Capacitive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Load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CMOS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Inverter</a:t>
            </a:r>
            <a:endParaRPr lang="en-US" altLang="en-US" dirty="0">
              <a:cs typeface="Calibri" panose="020F0502020204030204" pitchFamily="34" charset="0"/>
            </a:endParaRPr>
          </a:p>
        </p:txBody>
      </p:sp>
      <p:sp>
        <p:nvSpPr>
          <p:cNvPr id="20484" name="object 4"/>
          <p:cNvSpPr txBox="1">
            <a:spLocks noChangeArrowheads="1"/>
          </p:cNvSpPr>
          <p:nvPr/>
        </p:nvSpPr>
        <p:spPr bwMode="auto">
          <a:xfrm>
            <a:off x="673100" y="3059113"/>
            <a:ext cx="598963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a:tabLst>
                <a:tab pos="241300" algn="l"/>
              </a:tabLst>
              <a:defRPr>
                <a:solidFill>
                  <a:schemeClr val="tx1"/>
                </a:solidFill>
                <a:latin typeface="Calibri" panose="020F0502020204030204" pitchFamily="34" charset="0"/>
                <a:cs typeface="Arial" panose="020B0604020202020204" pitchFamily="34" charset="0"/>
              </a:defRPr>
            </a:lvl1pPr>
            <a:lvl2pPr marL="742950" indent="-285750">
              <a:tabLst>
                <a:tab pos="241300" algn="l"/>
              </a:tabLst>
              <a:defRPr>
                <a:solidFill>
                  <a:schemeClr val="tx1"/>
                </a:solidFill>
                <a:latin typeface="Calibri" panose="020F0502020204030204" pitchFamily="34" charset="0"/>
                <a:cs typeface="Arial" panose="020B0604020202020204" pitchFamily="34" charset="0"/>
              </a:defRPr>
            </a:lvl2pPr>
            <a:lvl3pPr marL="1143000" indent="-228600">
              <a:tabLst>
                <a:tab pos="241300" algn="l"/>
              </a:tabLst>
              <a:defRPr>
                <a:solidFill>
                  <a:schemeClr val="tx1"/>
                </a:solidFill>
                <a:latin typeface="Calibri" panose="020F0502020204030204" pitchFamily="34" charset="0"/>
                <a:cs typeface="Arial" panose="020B0604020202020204" pitchFamily="34" charset="0"/>
              </a:defRPr>
            </a:lvl3pPr>
            <a:lvl4pPr marL="1600200" indent="-228600">
              <a:tabLst>
                <a:tab pos="241300" algn="l"/>
              </a:tabLst>
              <a:defRPr>
                <a:solidFill>
                  <a:schemeClr val="tx1"/>
                </a:solidFill>
                <a:latin typeface="Calibri" panose="020F0502020204030204" pitchFamily="34" charset="0"/>
                <a:cs typeface="Arial" panose="020B0604020202020204" pitchFamily="34" charset="0"/>
              </a:defRPr>
            </a:lvl4pPr>
            <a:lvl5pPr marL="2057400" indent="-228600">
              <a:tabLst>
                <a:tab pos="2413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9pPr>
          </a:lstStyle>
          <a:p>
            <a:pPr algn="just" eaLnBrk="1" hangingPunct="1">
              <a:lnSpc>
                <a:spcPct val="104000"/>
              </a:lnSpc>
              <a:buClr>
                <a:srgbClr val="223243"/>
              </a:buClr>
              <a:buSzPct val="67000"/>
              <a:buFont typeface="Wingdings" panose="05000000000000000000" pitchFamily="2" charset="2"/>
              <a:buChar char=""/>
            </a:pPr>
            <a:r>
              <a:rPr lang="en-US" altLang="en-US" b="1" dirty="0">
                <a:cs typeface="Calibri" panose="020F0502020204030204" pitchFamily="34" charset="0"/>
              </a:rPr>
              <a:t>Theory:</a:t>
            </a:r>
            <a:r>
              <a:rPr lang="en-US" altLang="en-US" b="1" dirty="0">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When</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low</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input</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voltage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is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given</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to</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CMOS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inverter,</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then</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PMOS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transistor</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is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switched</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ON</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whereas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NMOS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transistor</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will</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switch</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OFF</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by</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allowing</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flow</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of</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electrons</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throughout</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the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gate</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terminal</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&amp;</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generating</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high</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logic</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output</a:t>
            </a:r>
            <a:r>
              <a:rPr lang="en-US" altLang="en-US" sz="1200" dirty="0">
                <a:solidFill>
                  <a:srgbClr val="4D5155"/>
                </a:solidFill>
                <a:latin typeface="Times New Roman" panose="02020603050405020304" pitchFamily="18" charset="0"/>
                <a:cs typeface="Times New Roman" panose="02020603050405020304" pitchFamily="18" charset="0"/>
              </a:rPr>
              <a:t> </a:t>
            </a:r>
            <a:r>
              <a:rPr lang="en-US" altLang="en-US" sz="1200" dirty="0">
                <a:solidFill>
                  <a:srgbClr val="4D5155"/>
                </a:solidFill>
                <a:latin typeface="Arial" panose="020B0604020202020204" pitchFamily="34" charset="0"/>
              </a:rPr>
              <a:t>voltage.</a:t>
            </a:r>
            <a:endParaRPr lang="en-US" altLang="en-US" sz="1200" dirty="0">
              <a:latin typeface="Arial" panose="020B0604020202020204" pitchFamily="34" charset="0"/>
            </a:endParaRPr>
          </a:p>
          <a:p>
            <a:pPr eaLnBrk="1" hangingPunct="1">
              <a:spcBef>
                <a:spcPts val="263"/>
              </a:spcBef>
            </a:pPr>
            <a:r>
              <a:rPr lang="en-US" altLang="en-US" sz="1200" dirty="0">
                <a:solidFill>
                  <a:srgbClr val="223243"/>
                </a:solidFill>
                <a:latin typeface="Segoe UI" panose="020B0502040204020203" pitchFamily="34" charset="0"/>
                <a:cs typeface="Segoe UI" panose="020B0502040204020203" pitchFamily="34" charset="0"/>
              </a:rPr>
              <a:t>.</a:t>
            </a:r>
            <a:endParaRPr lang="en-US" altLang="en-US" sz="1200" dirty="0">
              <a:latin typeface="Segoe UI" panose="020B0502040204020203" pitchFamily="34" charset="0"/>
              <a:cs typeface="Segoe UI" panose="020B0502040204020203" pitchFamily="34" charset="0"/>
            </a:endParaRPr>
          </a:p>
        </p:txBody>
      </p:sp>
      <p:sp>
        <p:nvSpPr>
          <p:cNvPr id="5" name="object 5"/>
          <p:cNvSpPr txBox="1"/>
          <p:nvPr/>
        </p:nvSpPr>
        <p:spPr>
          <a:xfrm>
            <a:off x="673100" y="4641850"/>
            <a:ext cx="1905000" cy="228600"/>
          </a:xfrm>
          <a:prstGeom prst="rect">
            <a:avLst/>
          </a:prstGeom>
        </p:spPr>
        <p:txBody>
          <a:bodyPr lIns="0" tIns="0" rIns="0" bIns="0">
            <a:spAutoFit/>
          </a:bodyPr>
          <a:lstStyle/>
          <a:p>
            <a:pPr marL="241300" indent="-228600" eaLnBrk="1" fontAlgn="auto" hangingPunct="1">
              <a:spcBef>
                <a:spcPts val="0"/>
              </a:spcBef>
              <a:spcAft>
                <a:spcPts val="0"/>
              </a:spcAft>
              <a:buClr>
                <a:srgbClr val="223243"/>
              </a:buClr>
              <a:buFont typeface="Wingdings"/>
              <a:buChar char=""/>
              <a:tabLst>
                <a:tab pos="241935" algn="l"/>
              </a:tabLst>
              <a:defRPr/>
            </a:pPr>
            <a:r>
              <a:rPr sz="1600" b="1" spc="-10" dirty="0">
                <a:solidFill>
                  <a:srgbClr val="223243"/>
                </a:solidFill>
                <a:latin typeface="Segoe UI"/>
                <a:cs typeface="Segoe UI"/>
              </a:rPr>
              <a:t>Circ</a:t>
            </a:r>
            <a:r>
              <a:rPr sz="1600" b="1" spc="-15" dirty="0">
                <a:solidFill>
                  <a:srgbClr val="223243"/>
                </a:solidFill>
                <a:latin typeface="Segoe UI"/>
                <a:cs typeface="Segoe UI"/>
              </a:rPr>
              <a:t>ui</a:t>
            </a:r>
            <a:r>
              <a:rPr sz="1600" b="1" spc="-10" dirty="0">
                <a:solidFill>
                  <a:srgbClr val="223243"/>
                </a:solidFill>
                <a:latin typeface="Segoe UI"/>
                <a:cs typeface="Segoe UI"/>
              </a:rPr>
              <a:t>t</a:t>
            </a:r>
            <a:r>
              <a:rPr sz="1600" b="1" spc="25" dirty="0">
                <a:solidFill>
                  <a:srgbClr val="223243"/>
                </a:solidFill>
                <a:latin typeface="Times New Roman"/>
                <a:cs typeface="Times New Roman"/>
              </a:rPr>
              <a:t> </a:t>
            </a:r>
            <a:r>
              <a:rPr sz="1600" b="1" spc="-10" dirty="0">
                <a:solidFill>
                  <a:srgbClr val="223243"/>
                </a:solidFill>
                <a:latin typeface="Segoe UI"/>
                <a:cs typeface="Segoe UI"/>
              </a:rPr>
              <a:t>Schem</a:t>
            </a:r>
            <a:r>
              <a:rPr sz="1600" b="1" spc="-5" dirty="0">
                <a:solidFill>
                  <a:srgbClr val="223243"/>
                </a:solidFill>
                <a:latin typeface="Segoe UI"/>
                <a:cs typeface="Segoe UI"/>
              </a:rPr>
              <a:t>a</a:t>
            </a:r>
            <a:r>
              <a:rPr sz="1600" b="1" spc="-15" dirty="0">
                <a:solidFill>
                  <a:srgbClr val="223243"/>
                </a:solidFill>
                <a:latin typeface="Segoe UI"/>
                <a:cs typeface="Segoe UI"/>
              </a:rPr>
              <a:t>t</a:t>
            </a:r>
            <a:r>
              <a:rPr sz="1600" b="1" spc="5" dirty="0">
                <a:solidFill>
                  <a:srgbClr val="223243"/>
                </a:solidFill>
                <a:latin typeface="Segoe UI"/>
                <a:cs typeface="Segoe UI"/>
              </a:rPr>
              <a:t>i</a:t>
            </a:r>
            <a:r>
              <a:rPr sz="1600" b="1" spc="-10" dirty="0">
                <a:solidFill>
                  <a:srgbClr val="223243"/>
                </a:solidFill>
                <a:latin typeface="Segoe UI"/>
                <a:cs typeface="Segoe UI"/>
              </a:rPr>
              <a:t>c</a:t>
            </a:r>
            <a:endParaRPr sz="1600" dirty="0">
              <a:latin typeface="Segoe UI"/>
              <a:cs typeface="Segoe UI"/>
            </a:endParaRPr>
          </a:p>
        </p:txBody>
      </p:sp>
      <p:sp>
        <p:nvSpPr>
          <p:cNvPr id="20487"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0488"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0489"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0490"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11" name="object 11"/>
          <p:cNvSpPr txBox="1"/>
          <p:nvPr/>
        </p:nvSpPr>
        <p:spPr>
          <a:xfrm>
            <a:off x="901700" y="9915525"/>
            <a:ext cx="679450" cy="169277"/>
          </a:xfrm>
          <a:prstGeom prst="rect">
            <a:avLst/>
          </a:prstGeom>
        </p:spPr>
        <p:txBody>
          <a:bodyPr lIns="0" tIns="0" rIns="0" bIns="0">
            <a:spAutoFit/>
          </a:bodyPr>
          <a:lstStyle/>
          <a:p>
            <a:pPr marL="12700" eaLnBrk="1" fontAlgn="auto" hangingPunct="1">
              <a:spcBef>
                <a:spcPts val="0"/>
              </a:spcBef>
              <a:spcAft>
                <a:spcPts val="0"/>
              </a:spcAft>
              <a:defRPr/>
            </a:pPr>
            <a:r>
              <a:rPr sz="1100" b="1" dirty="0" smtClean="0">
                <a:latin typeface="Calibri"/>
                <a:cs typeface="Calibri"/>
              </a:rPr>
              <a:t>1</a:t>
            </a:r>
            <a:r>
              <a:rPr lang="en-US" sz="1100" b="1" dirty="0" smtClean="0">
                <a:latin typeface="Calibri"/>
                <a:cs typeface="Calibri"/>
              </a:rPr>
              <a:t>1</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F7F7F"/>
                </a:solidFill>
                <a:latin typeface="Calibri"/>
                <a:cs typeface="Calibri"/>
              </a:rPr>
              <a:t>P</a:t>
            </a:r>
            <a:r>
              <a:rPr sz="1100" spc="-20" dirty="0">
                <a:solidFill>
                  <a:srgbClr val="7F7F7F"/>
                </a:solidFill>
                <a:latin typeface="Times New Roman"/>
                <a:cs typeface="Times New Roman"/>
              </a:rPr>
              <a:t> </a:t>
            </a:r>
            <a:r>
              <a:rPr sz="1100" dirty="0">
                <a:solidFill>
                  <a:srgbClr val="7F7F7F"/>
                </a:solidFill>
                <a:latin typeface="Calibri"/>
                <a:cs typeface="Calibri"/>
              </a:rPr>
              <a:t>a</a:t>
            </a:r>
            <a:r>
              <a:rPr sz="1100" spc="20" dirty="0">
                <a:solidFill>
                  <a:srgbClr val="7F7F7F"/>
                </a:solidFill>
                <a:latin typeface="Times New Roman"/>
                <a:cs typeface="Times New Roman"/>
              </a:rPr>
              <a:t> </a:t>
            </a:r>
            <a:r>
              <a:rPr sz="1100" dirty="0">
                <a:solidFill>
                  <a:srgbClr val="7F7F7F"/>
                </a:solidFill>
                <a:latin typeface="Calibri"/>
                <a:cs typeface="Calibri"/>
              </a:rPr>
              <a:t>g</a:t>
            </a:r>
            <a:r>
              <a:rPr sz="1100" spc="5" dirty="0">
                <a:solidFill>
                  <a:srgbClr val="7F7F7F"/>
                </a:solidFill>
                <a:latin typeface="Times New Roman"/>
                <a:cs typeface="Times New Roman"/>
              </a:rPr>
              <a:t> </a:t>
            </a:r>
            <a:r>
              <a:rPr sz="1100" dirty="0">
                <a:solidFill>
                  <a:srgbClr val="7F7F7F"/>
                </a:solidFill>
                <a:latin typeface="Calibri"/>
                <a:cs typeface="Calibri"/>
              </a:rPr>
              <a:t>e</a:t>
            </a:r>
            <a:endParaRPr sz="11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18126"/>
            <a:ext cx="6482676" cy="363521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109</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 name="object 2"/>
          <p:cNvSpPr txBox="1"/>
          <p:nvPr/>
        </p:nvSpPr>
        <p:spPr>
          <a:xfrm>
            <a:off x="900113" y="1087438"/>
            <a:ext cx="3759200" cy="174625"/>
          </a:xfrm>
          <a:prstGeom prst="rect">
            <a:avLst/>
          </a:prstGeom>
        </p:spPr>
        <p:txBody>
          <a:bodyPr lIns="0" tIns="0" rIns="0" bIns="0">
            <a:spAutoFit/>
          </a:bodyPr>
          <a:lstStyle/>
          <a:p>
            <a:pPr marL="12700" eaLnBrk="1" fontAlgn="auto" hangingPunct="1">
              <a:spcBef>
                <a:spcPts val="0"/>
              </a:spcBef>
              <a:spcAft>
                <a:spcPts val="0"/>
              </a:spcAft>
              <a:defRPr/>
            </a:pPr>
            <a:r>
              <a:rPr sz="1100" spc="-5" dirty="0">
                <a:latin typeface="Arial"/>
                <a:cs typeface="Arial"/>
              </a:rPr>
              <a:t>4</a:t>
            </a:r>
            <a:r>
              <a:rPr sz="1100" dirty="0">
                <a:latin typeface="Arial"/>
                <a:cs typeface="Arial"/>
              </a:rPr>
              <a:t>.</a:t>
            </a:r>
            <a:r>
              <a:rPr sz="1100" spc="30" dirty="0">
                <a:latin typeface="Times New Roman"/>
                <a:cs typeface="Times New Roman"/>
              </a:rPr>
              <a:t> </a:t>
            </a:r>
            <a:r>
              <a:rPr sz="1100" dirty="0">
                <a:latin typeface="Calibri"/>
                <a:cs typeface="Calibri"/>
              </a:rPr>
              <a:t>Usi</a:t>
            </a:r>
            <a:r>
              <a:rPr sz="1100" spc="-10" dirty="0">
                <a:latin typeface="Calibri"/>
                <a:cs typeface="Calibri"/>
              </a:rPr>
              <a:t>n</a:t>
            </a:r>
            <a:r>
              <a:rPr sz="1100" dirty="0">
                <a:latin typeface="Calibri"/>
                <a:cs typeface="Calibri"/>
              </a:rPr>
              <a:t>g</a:t>
            </a:r>
            <a:r>
              <a:rPr sz="1100" spc="-65" dirty="0">
                <a:latin typeface="Times New Roman"/>
                <a:cs typeface="Times New Roman"/>
              </a:rPr>
              <a:t> </a:t>
            </a:r>
            <a:r>
              <a:rPr sz="1100" dirty="0">
                <a:latin typeface="Calibri"/>
                <a:cs typeface="Calibri"/>
              </a:rPr>
              <a:t>10%HF</a:t>
            </a:r>
            <a:r>
              <a:rPr sz="1100" spc="-65" dirty="0">
                <a:latin typeface="Times New Roman"/>
                <a:cs typeface="Times New Roman"/>
              </a:rPr>
              <a:t> </a:t>
            </a:r>
            <a:r>
              <a:rPr sz="1100" dirty="0">
                <a:latin typeface="Calibri"/>
                <a:cs typeface="Calibri"/>
              </a:rPr>
              <a:t>to</a:t>
            </a:r>
            <a:r>
              <a:rPr sz="1100" spc="-55" dirty="0">
                <a:latin typeface="Times New Roman"/>
                <a:cs typeface="Times New Roman"/>
              </a:rPr>
              <a:t> </a:t>
            </a:r>
            <a:r>
              <a:rPr sz="1100" dirty="0">
                <a:latin typeface="Calibri"/>
                <a:cs typeface="Calibri"/>
              </a:rPr>
              <a:t>wash</a:t>
            </a:r>
            <a:r>
              <a:rPr sz="1100" spc="-60" dirty="0">
                <a:latin typeface="Times New Roman"/>
                <a:cs typeface="Times New Roman"/>
              </a:rPr>
              <a:t> </a:t>
            </a:r>
            <a:r>
              <a:rPr sz="1100" dirty="0">
                <a:latin typeface="Calibri"/>
                <a:cs typeface="Calibri"/>
              </a:rPr>
              <a:t>aw</a:t>
            </a:r>
            <a:r>
              <a:rPr sz="1100" spc="-15" dirty="0">
                <a:latin typeface="Calibri"/>
                <a:cs typeface="Calibri"/>
              </a:rPr>
              <a:t>a</a:t>
            </a:r>
            <a:r>
              <a:rPr sz="1100" dirty="0">
                <a:latin typeface="Calibri"/>
                <a:cs typeface="Calibri"/>
              </a:rPr>
              <a:t>y</a:t>
            </a:r>
            <a:r>
              <a:rPr sz="1100" spc="-55" dirty="0">
                <a:latin typeface="Times New Roman"/>
                <a:cs typeface="Times New Roman"/>
              </a:rPr>
              <a:t> </a:t>
            </a:r>
            <a:r>
              <a:rPr sz="1100" dirty="0">
                <a:latin typeface="Calibri"/>
                <a:cs typeface="Calibri"/>
              </a:rPr>
              <a:t>the</a:t>
            </a:r>
            <a:r>
              <a:rPr sz="1100" spc="-50" dirty="0">
                <a:latin typeface="Times New Roman"/>
                <a:cs typeface="Times New Roman"/>
              </a:rPr>
              <a:t> </a:t>
            </a:r>
            <a:r>
              <a:rPr sz="1100" spc="-5" dirty="0">
                <a:latin typeface="Calibri"/>
                <a:cs typeface="Calibri"/>
              </a:rPr>
              <a:t>Si</a:t>
            </a:r>
            <a:r>
              <a:rPr sz="1100" dirty="0">
                <a:latin typeface="Calibri"/>
                <a:cs typeface="Calibri"/>
              </a:rPr>
              <a:t>l</a:t>
            </a:r>
            <a:r>
              <a:rPr sz="1100" spc="-5" dirty="0">
                <a:latin typeface="Calibri"/>
                <a:cs typeface="Calibri"/>
              </a:rPr>
              <a:t>i</a:t>
            </a:r>
            <a:r>
              <a:rPr sz="1100" spc="-15" dirty="0">
                <a:latin typeface="Calibri"/>
                <a:cs typeface="Calibri"/>
              </a:rPr>
              <a:t>c</a:t>
            </a:r>
            <a:r>
              <a:rPr sz="1100" spc="5" dirty="0">
                <a:latin typeface="Calibri"/>
                <a:cs typeface="Calibri"/>
              </a:rPr>
              <a:t>o</a:t>
            </a:r>
            <a:r>
              <a:rPr sz="1100" spc="-5" dirty="0">
                <a:latin typeface="Calibri"/>
                <a:cs typeface="Calibri"/>
              </a:rPr>
              <a:t>n-</a:t>
            </a:r>
            <a:r>
              <a:rPr sz="1100" dirty="0">
                <a:latin typeface="Calibri"/>
                <a:cs typeface="Calibri"/>
              </a:rPr>
              <a:t>D</a:t>
            </a:r>
            <a:r>
              <a:rPr sz="1100" spc="-15" dirty="0">
                <a:latin typeface="Calibri"/>
                <a:cs typeface="Calibri"/>
              </a:rPr>
              <a:t>i</a:t>
            </a:r>
            <a:r>
              <a:rPr sz="1100" spc="5" dirty="0">
                <a:latin typeface="Calibri"/>
                <a:cs typeface="Calibri"/>
              </a:rPr>
              <a:t>o</a:t>
            </a:r>
            <a:r>
              <a:rPr sz="1100" spc="-5" dirty="0">
                <a:latin typeface="Calibri"/>
                <a:cs typeface="Calibri"/>
              </a:rPr>
              <a:t>x</a:t>
            </a:r>
            <a:r>
              <a:rPr sz="1100" dirty="0">
                <a:latin typeface="Calibri"/>
                <a:cs typeface="Calibri"/>
              </a:rPr>
              <a:t>i</a:t>
            </a:r>
            <a:r>
              <a:rPr sz="1100" spc="-5" dirty="0">
                <a:latin typeface="Calibri"/>
                <a:cs typeface="Calibri"/>
              </a:rPr>
              <a:t>d</a:t>
            </a:r>
            <a:r>
              <a:rPr sz="1100" dirty="0">
                <a:latin typeface="Calibri"/>
                <a:cs typeface="Calibri"/>
              </a:rPr>
              <a:t>e</a:t>
            </a:r>
            <a:r>
              <a:rPr sz="1100" spc="-55" dirty="0">
                <a:latin typeface="Times New Roman"/>
                <a:cs typeface="Times New Roman"/>
              </a:rPr>
              <a:t> </a:t>
            </a:r>
            <a:r>
              <a:rPr sz="1100" spc="-5" dirty="0">
                <a:latin typeface="Calibri"/>
                <a:cs typeface="Calibri"/>
              </a:rPr>
              <a:t>fr</a:t>
            </a:r>
            <a:r>
              <a:rPr sz="1100" spc="-10" dirty="0">
                <a:latin typeface="Calibri"/>
                <a:cs typeface="Calibri"/>
              </a:rPr>
              <a:t>o</a:t>
            </a:r>
            <a:r>
              <a:rPr sz="1100" dirty="0">
                <a:latin typeface="Calibri"/>
                <a:cs typeface="Calibri"/>
              </a:rPr>
              <a:t>m</a:t>
            </a:r>
            <a:r>
              <a:rPr sz="1100" spc="-55" dirty="0">
                <a:latin typeface="Times New Roman"/>
                <a:cs typeface="Times New Roman"/>
              </a:rPr>
              <a:t> </a:t>
            </a:r>
            <a:r>
              <a:rPr sz="1100" dirty="0">
                <a:latin typeface="Calibri"/>
                <a:cs typeface="Calibri"/>
              </a:rPr>
              <a:t>t</a:t>
            </a:r>
            <a:r>
              <a:rPr sz="1100" spc="-15" dirty="0">
                <a:latin typeface="Calibri"/>
                <a:cs typeface="Calibri"/>
              </a:rPr>
              <a:t>h</a:t>
            </a:r>
            <a:r>
              <a:rPr sz="1100" dirty="0">
                <a:latin typeface="Calibri"/>
                <a:cs typeface="Calibri"/>
              </a:rPr>
              <a:t>e</a:t>
            </a:r>
            <a:r>
              <a:rPr sz="1100" spc="-45" dirty="0">
                <a:latin typeface="Times New Roman"/>
                <a:cs typeface="Times New Roman"/>
              </a:rPr>
              <a:t> </a:t>
            </a:r>
            <a:r>
              <a:rPr sz="1100" spc="-5" dirty="0">
                <a:latin typeface="Calibri"/>
                <a:cs typeface="Calibri"/>
              </a:rPr>
              <a:t>s</a:t>
            </a:r>
            <a:r>
              <a:rPr sz="1100" spc="-15" dirty="0">
                <a:latin typeface="Calibri"/>
                <a:cs typeface="Calibri"/>
              </a:rPr>
              <a:t>a</a:t>
            </a:r>
            <a:r>
              <a:rPr sz="1100" dirty="0">
                <a:latin typeface="Calibri"/>
                <a:cs typeface="Calibri"/>
              </a:rPr>
              <a:t>m</a:t>
            </a:r>
            <a:r>
              <a:rPr sz="1100" spc="-5" dirty="0">
                <a:latin typeface="Calibri"/>
                <a:cs typeface="Calibri"/>
              </a:rPr>
              <a:t>p</a:t>
            </a:r>
            <a:r>
              <a:rPr sz="1100" dirty="0">
                <a:latin typeface="Calibri"/>
                <a:cs typeface="Calibri"/>
              </a:rPr>
              <a:t>le</a:t>
            </a:r>
            <a:endParaRPr sz="110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0113" y="920750"/>
            <a:ext cx="5618162" cy="3348038"/>
          </a:xfrm>
          <a:prstGeom prst="rect">
            <a:avLst/>
          </a:prstGeom>
        </p:spPr>
        <p:txBody>
          <a:bodyPr lIns="0" tIns="0" rIns="0" bIns="0">
            <a:spAutoFit/>
          </a:bodyPr>
          <a:lstStyle/>
          <a:p>
            <a:pPr marL="12700" eaLnBrk="1" fontAlgn="auto" hangingPunct="1">
              <a:spcBef>
                <a:spcPts val="0"/>
              </a:spcBef>
              <a:spcAft>
                <a:spcPts val="0"/>
              </a:spcAft>
              <a:defRPr/>
            </a:pPr>
            <a:r>
              <a:rPr sz="1100" spc="-5" dirty="0">
                <a:latin typeface="Arial"/>
                <a:cs typeface="Arial"/>
              </a:rPr>
              <a:t>5</a:t>
            </a:r>
            <a:r>
              <a:rPr sz="1100" dirty="0">
                <a:latin typeface="Arial"/>
                <a:cs typeface="Arial"/>
              </a:rPr>
              <a:t>.</a:t>
            </a:r>
            <a:r>
              <a:rPr sz="1100" spc="30" dirty="0">
                <a:latin typeface="Times New Roman"/>
                <a:cs typeface="Times New Roman"/>
              </a:rPr>
              <a:t> </a:t>
            </a:r>
            <a:r>
              <a:rPr sz="1100" spc="-5" dirty="0">
                <a:latin typeface="Calibri"/>
                <a:cs typeface="Calibri"/>
              </a:rPr>
              <a:t>St</a:t>
            </a:r>
            <a:r>
              <a:rPr sz="1100" dirty="0">
                <a:latin typeface="Calibri"/>
                <a:cs typeface="Calibri"/>
              </a:rPr>
              <a:t>i</a:t>
            </a:r>
            <a:r>
              <a:rPr sz="1100" spc="-10" dirty="0">
                <a:latin typeface="Calibri"/>
                <a:cs typeface="Calibri"/>
              </a:rPr>
              <a:t>p</a:t>
            </a:r>
            <a:r>
              <a:rPr sz="1100" spc="-5" dirty="0">
                <a:latin typeface="Calibri"/>
                <a:cs typeface="Calibri"/>
              </a:rPr>
              <a:t>p</a:t>
            </a:r>
            <a:r>
              <a:rPr sz="1100" dirty="0">
                <a:latin typeface="Calibri"/>
                <a:cs typeface="Calibri"/>
              </a:rPr>
              <a:t>l</a:t>
            </a:r>
            <a:r>
              <a:rPr sz="1100" spc="-5" dirty="0">
                <a:latin typeface="Calibri"/>
                <a:cs typeface="Calibri"/>
              </a:rPr>
              <a:t>in</a:t>
            </a:r>
            <a:r>
              <a:rPr sz="1100" dirty="0">
                <a:latin typeface="Calibri"/>
                <a:cs typeface="Calibri"/>
              </a:rPr>
              <a:t>g</a:t>
            </a:r>
            <a:r>
              <a:rPr sz="1100" spc="-65" dirty="0">
                <a:latin typeface="Times New Roman"/>
                <a:cs typeface="Times New Roman"/>
              </a:rPr>
              <a:t> </a:t>
            </a:r>
            <a:r>
              <a:rPr sz="1100" spc="-5" dirty="0">
                <a:latin typeface="Calibri"/>
                <a:cs typeface="Calibri"/>
              </a:rPr>
              <a:t>b</a:t>
            </a:r>
            <a:r>
              <a:rPr sz="1100" dirty="0">
                <a:latin typeface="Calibri"/>
                <a:cs typeface="Calibri"/>
              </a:rPr>
              <a:t>y</a:t>
            </a:r>
            <a:r>
              <a:rPr sz="1100" spc="-55" dirty="0">
                <a:latin typeface="Times New Roman"/>
                <a:cs typeface="Times New Roman"/>
              </a:rPr>
              <a:t> </a:t>
            </a:r>
            <a:r>
              <a:rPr sz="1100" dirty="0">
                <a:latin typeface="Calibri"/>
                <a:cs typeface="Calibri"/>
              </a:rPr>
              <a:t>Acet</a:t>
            </a:r>
            <a:r>
              <a:rPr sz="1100" spc="5" dirty="0">
                <a:latin typeface="Calibri"/>
                <a:cs typeface="Calibri"/>
              </a:rPr>
              <a:t>o</a:t>
            </a:r>
            <a:r>
              <a:rPr sz="1100" spc="-5" dirty="0">
                <a:latin typeface="Calibri"/>
                <a:cs typeface="Calibri"/>
              </a:rPr>
              <a:t>n</a:t>
            </a:r>
            <a:r>
              <a:rPr sz="1100" dirty="0">
                <a:latin typeface="Calibri"/>
                <a:cs typeface="Calibri"/>
              </a:rPr>
              <a:t>e</a:t>
            </a:r>
            <a:endParaRPr sz="1100">
              <a:latin typeface="Calibri"/>
              <a:cs typeface="Calibri"/>
            </a:endParaRPr>
          </a:p>
          <a:p>
            <a:pPr eaLnBrk="1" fontAlgn="auto" hangingPunct="1">
              <a:spcBef>
                <a:spcPts val="29"/>
              </a:spcBef>
              <a:spcAft>
                <a:spcPts val="0"/>
              </a:spcAft>
              <a:defRPr/>
            </a:pPr>
            <a:endParaRPr sz="1500">
              <a:latin typeface="Times New Roman"/>
              <a:cs typeface="Times New Roman"/>
            </a:endParaRPr>
          </a:p>
          <a:p>
            <a:pPr marL="13970" eaLnBrk="1" fontAlgn="auto" hangingPunct="1">
              <a:spcBef>
                <a:spcPts val="0"/>
              </a:spcBef>
              <a:spcAft>
                <a:spcPts val="0"/>
              </a:spcAft>
              <a:defRPr/>
            </a:pPr>
            <a:r>
              <a:rPr sz="1350" dirty="0">
                <a:latin typeface="Calibri"/>
                <a:cs typeface="Calibri"/>
              </a:rPr>
              <a:t>&gt;</a:t>
            </a:r>
            <a:r>
              <a:rPr sz="1350" spc="-65" dirty="0">
                <a:latin typeface="Times New Roman"/>
                <a:cs typeface="Times New Roman"/>
              </a:rPr>
              <a:t> </a:t>
            </a:r>
            <a:r>
              <a:rPr sz="1350" spc="-5" dirty="0">
                <a:latin typeface="Calibri"/>
                <a:cs typeface="Calibri"/>
              </a:rPr>
              <a:t>Pr</a:t>
            </a:r>
            <a:r>
              <a:rPr sz="1350" dirty="0">
                <a:latin typeface="Calibri"/>
                <a:cs typeface="Calibri"/>
              </a:rPr>
              <a:t>oce</a:t>
            </a:r>
            <a:r>
              <a:rPr sz="1350" spc="-10" dirty="0">
                <a:latin typeface="Calibri"/>
                <a:cs typeface="Calibri"/>
              </a:rPr>
              <a:t>d</a:t>
            </a:r>
            <a:r>
              <a:rPr sz="1350" spc="-5" dirty="0">
                <a:latin typeface="Calibri"/>
                <a:cs typeface="Calibri"/>
              </a:rPr>
              <a:t>u</a:t>
            </a:r>
            <a:r>
              <a:rPr sz="1350" spc="-10" dirty="0">
                <a:latin typeface="Calibri"/>
                <a:cs typeface="Calibri"/>
              </a:rPr>
              <a:t>r</a:t>
            </a:r>
            <a:r>
              <a:rPr sz="1350" dirty="0">
                <a:latin typeface="Calibri"/>
                <a:cs typeface="Calibri"/>
              </a:rPr>
              <a:t>e:</a:t>
            </a:r>
            <a:endParaRPr sz="1350">
              <a:latin typeface="Calibri"/>
              <a:cs typeface="Calibri"/>
            </a:endParaRPr>
          </a:p>
          <a:p>
            <a:pPr eaLnBrk="1" fontAlgn="auto" hangingPunct="1">
              <a:spcBef>
                <a:spcPts val="37"/>
              </a:spcBef>
              <a:spcAft>
                <a:spcPts val="0"/>
              </a:spcAft>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spc="-5" dirty="0">
                <a:latin typeface="Calibri"/>
                <a:cs typeface="Calibri"/>
              </a:rPr>
              <a:t>H</a:t>
            </a:r>
            <a:r>
              <a:rPr sz="1100" dirty="0">
                <a:latin typeface="Calibri"/>
                <a:cs typeface="Calibri"/>
              </a:rPr>
              <a:t>eat</a:t>
            </a:r>
            <a:r>
              <a:rPr sz="1100" spc="-60" dirty="0">
                <a:latin typeface="Times New Roman"/>
                <a:cs typeface="Times New Roman"/>
              </a:rPr>
              <a:t> </a:t>
            </a:r>
            <a:r>
              <a:rPr sz="1100" dirty="0">
                <a:latin typeface="Calibri"/>
                <a:cs typeface="Calibri"/>
              </a:rPr>
              <a:t>tre</a:t>
            </a:r>
            <a:r>
              <a:rPr sz="1100" spc="-10" dirty="0">
                <a:latin typeface="Calibri"/>
                <a:cs typeface="Calibri"/>
              </a:rPr>
              <a:t>a</a:t>
            </a:r>
            <a:r>
              <a:rPr sz="1100" dirty="0">
                <a:latin typeface="Calibri"/>
                <a:cs typeface="Calibri"/>
              </a:rPr>
              <a:t>t</a:t>
            </a:r>
            <a:r>
              <a:rPr sz="1100" spc="-5" dirty="0">
                <a:latin typeface="Calibri"/>
                <a:cs typeface="Calibri"/>
              </a:rPr>
              <a:t>m</a:t>
            </a:r>
            <a:r>
              <a:rPr sz="1100" dirty="0">
                <a:latin typeface="Calibri"/>
                <a:cs typeface="Calibri"/>
              </a:rPr>
              <a:t>ent</a:t>
            </a:r>
            <a:r>
              <a:rPr sz="1100" spc="-50" dirty="0">
                <a:latin typeface="Times New Roman"/>
                <a:cs typeface="Times New Roman"/>
              </a:rPr>
              <a:t> </a:t>
            </a:r>
            <a:r>
              <a:rPr sz="1100" spc="-15" dirty="0">
                <a:latin typeface="Calibri"/>
                <a:cs typeface="Calibri"/>
              </a:rPr>
              <a:t>a</a:t>
            </a:r>
            <a:r>
              <a:rPr sz="1100" dirty="0">
                <a:latin typeface="Calibri"/>
                <a:cs typeface="Calibri"/>
              </a:rPr>
              <a:t>t</a:t>
            </a:r>
            <a:r>
              <a:rPr sz="1100" spc="-45" dirty="0">
                <a:latin typeface="Times New Roman"/>
                <a:cs typeface="Times New Roman"/>
              </a:rPr>
              <a:t> </a:t>
            </a:r>
            <a:r>
              <a:rPr sz="1100" spc="-10" dirty="0">
                <a:latin typeface="Calibri"/>
                <a:cs typeface="Calibri"/>
              </a:rPr>
              <a:t>20</a:t>
            </a:r>
            <a:r>
              <a:rPr sz="1100" dirty="0">
                <a:latin typeface="Calibri"/>
                <a:cs typeface="Calibri"/>
              </a:rPr>
              <a:t>0°C</a:t>
            </a:r>
            <a:r>
              <a:rPr sz="1100" spc="-60" dirty="0">
                <a:latin typeface="Times New Roman"/>
                <a:cs typeface="Times New Roman"/>
              </a:rPr>
              <a:t> </a:t>
            </a:r>
            <a:r>
              <a:rPr sz="1100" spc="-5" dirty="0">
                <a:latin typeface="Calibri"/>
                <a:cs typeface="Calibri"/>
              </a:rPr>
              <a:t>f</a:t>
            </a:r>
            <a:r>
              <a:rPr sz="1100" spc="-10" dirty="0">
                <a:latin typeface="Calibri"/>
                <a:cs typeface="Calibri"/>
              </a:rPr>
              <a:t>o</a:t>
            </a:r>
            <a:r>
              <a:rPr sz="1100" dirty="0">
                <a:latin typeface="Calibri"/>
                <a:cs typeface="Calibri"/>
              </a:rPr>
              <a:t>r</a:t>
            </a:r>
            <a:r>
              <a:rPr sz="1100" spc="-50" dirty="0">
                <a:latin typeface="Times New Roman"/>
                <a:cs typeface="Times New Roman"/>
              </a:rPr>
              <a:t> </a:t>
            </a:r>
            <a:r>
              <a:rPr sz="1100" dirty="0">
                <a:latin typeface="Calibri"/>
                <a:cs typeface="Calibri"/>
              </a:rPr>
              <a:t>2</a:t>
            </a:r>
            <a:r>
              <a:rPr sz="1100" spc="-45" dirty="0">
                <a:latin typeface="Times New Roman"/>
                <a:cs typeface="Times New Roman"/>
              </a:rPr>
              <a:t> </a:t>
            </a:r>
            <a:r>
              <a:rPr sz="1100" spc="-20" dirty="0">
                <a:latin typeface="Calibri"/>
                <a:cs typeface="Calibri"/>
              </a:rPr>
              <a:t>h</a:t>
            </a:r>
            <a:r>
              <a:rPr sz="1100" spc="5" dirty="0">
                <a:latin typeface="Calibri"/>
                <a:cs typeface="Calibri"/>
              </a:rPr>
              <a:t>o</a:t>
            </a:r>
            <a:r>
              <a:rPr sz="1100" spc="-5" dirty="0">
                <a:latin typeface="Calibri"/>
                <a:cs typeface="Calibri"/>
              </a:rPr>
              <a:t>u</a:t>
            </a:r>
            <a:r>
              <a:rPr sz="1100" dirty="0">
                <a:latin typeface="Calibri"/>
                <a:cs typeface="Calibri"/>
              </a:rPr>
              <a:t>rs</a:t>
            </a:r>
            <a:r>
              <a:rPr sz="1100" spc="-60" dirty="0">
                <a:latin typeface="Times New Roman"/>
                <a:cs typeface="Times New Roman"/>
              </a:rPr>
              <a:t> </a:t>
            </a:r>
            <a:r>
              <a:rPr sz="1100" spc="-10" dirty="0">
                <a:latin typeface="Calibri"/>
                <a:cs typeface="Calibri"/>
              </a:rPr>
              <a:t>t</a:t>
            </a:r>
            <a:r>
              <a:rPr sz="1100" dirty="0">
                <a:latin typeface="Calibri"/>
                <a:cs typeface="Calibri"/>
              </a:rPr>
              <a:t>o</a:t>
            </a:r>
            <a:r>
              <a:rPr sz="1100" spc="-45" dirty="0">
                <a:latin typeface="Times New Roman"/>
                <a:cs typeface="Times New Roman"/>
              </a:rPr>
              <a:t> </a:t>
            </a:r>
            <a:r>
              <a:rPr sz="1100" dirty="0">
                <a:latin typeface="Calibri"/>
                <a:cs typeface="Calibri"/>
              </a:rPr>
              <a:t>r</a:t>
            </a:r>
            <a:r>
              <a:rPr sz="1100" spc="-15" dirty="0">
                <a:latin typeface="Calibri"/>
                <a:cs typeface="Calibri"/>
              </a:rPr>
              <a:t>e</a:t>
            </a:r>
            <a:r>
              <a:rPr sz="1100" spc="-10" dirty="0">
                <a:latin typeface="Calibri"/>
                <a:cs typeface="Calibri"/>
              </a:rPr>
              <a:t>m</a:t>
            </a:r>
            <a:r>
              <a:rPr sz="1100" spc="5" dirty="0">
                <a:latin typeface="Calibri"/>
                <a:cs typeface="Calibri"/>
              </a:rPr>
              <a:t>o</a:t>
            </a:r>
            <a:r>
              <a:rPr sz="1100" spc="-10" dirty="0">
                <a:latin typeface="Calibri"/>
                <a:cs typeface="Calibri"/>
              </a:rPr>
              <a:t>v</a:t>
            </a:r>
            <a:r>
              <a:rPr sz="1100" dirty="0">
                <a:latin typeface="Calibri"/>
                <a:cs typeface="Calibri"/>
              </a:rPr>
              <a:t>e</a:t>
            </a:r>
            <a:r>
              <a:rPr sz="1100" spc="-55" dirty="0">
                <a:latin typeface="Times New Roman"/>
                <a:cs typeface="Times New Roman"/>
              </a:rPr>
              <a:t> </a:t>
            </a:r>
            <a:r>
              <a:rPr sz="1100" spc="-10" dirty="0">
                <a:latin typeface="Calibri"/>
                <a:cs typeface="Calibri"/>
              </a:rPr>
              <a:t>m</a:t>
            </a:r>
            <a:r>
              <a:rPr sz="1100" spc="5" dirty="0">
                <a:latin typeface="Calibri"/>
                <a:cs typeface="Calibri"/>
              </a:rPr>
              <a:t>o</a:t>
            </a:r>
            <a:r>
              <a:rPr sz="1100" dirty="0">
                <a:latin typeface="Calibri"/>
                <a:cs typeface="Calibri"/>
              </a:rPr>
              <a:t>i</a:t>
            </a:r>
            <a:r>
              <a:rPr sz="1100" spc="-5" dirty="0">
                <a:latin typeface="Calibri"/>
                <a:cs typeface="Calibri"/>
              </a:rPr>
              <a:t>st</a:t>
            </a:r>
            <a:r>
              <a:rPr sz="1100" spc="-20" dirty="0">
                <a:latin typeface="Calibri"/>
                <a:cs typeface="Calibri"/>
              </a:rPr>
              <a:t>u</a:t>
            </a:r>
            <a:r>
              <a:rPr sz="1100" dirty="0">
                <a:latin typeface="Calibri"/>
                <a:cs typeface="Calibri"/>
              </a:rPr>
              <a:t>re</a:t>
            </a:r>
            <a:r>
              <a:rPr sz="1100" spc="-45" dirty="0">
                <a:latin typeface="Times New Roman"/>
                <a:cs typeface="Times New Roman"/>
              </a:rPr>
              <a:t> </a:t>
            </a:r>
            <a:r>
              <a:rPr sz="1100" spc="-5" dirty="0">
                <a:latin typeface="Calibri"/>
                <a:cs typeface="Calibri"/>
              </a:rPr>
              <a:t>f</a:t>
            </a:r>
            <a:r>
              <a:rPr sz="1100" spc="-15" dirty="0">
                <a:latin typeface="Calibri"/>
                <a:cs typeface="Calibri"/>
              </a:rPr>
              <a:t>r</a:t>
            </a:r>
            <a:r>
              <a:rPr sz="1100" spc="5" dirty="0">
                <a:latin typeface="Calibri"/>
                <a:cs typeface="Calibri"/>
              </a:rPr>
              <a:t>o</a:t>
            </a:r>
            <a:r>
              <a:rPr sz="1100" dirty="0">
                <a:latin typeface="Calibri"/>
                <a:cs typeface="Calibri"/>
              </a:rPr>
              <a:t>m</a:t>
            </a:r>
            <a:r>
              <a:rPr sz="1100" spc="-55" dirty="0">
                <a:latin typeface="Times New Roman"/>
                <a:cs typeface="Times New Roman"/>
              </a:rPr>
              <a:t> </a:t>
            </a:r>
            <a:r>
              <a:rPr sz="1100" dirty="0">
                <a:latin typeface="Calibri"/>
                <a:cs typeface="Calibri"/>
              </a:rPr>
              <a:t>t</a:t>
            </a:r>
            <a:r>
              <a:rPr sz="1100" spc="-15" dirty="0">
                <a:latin typeface="Calibri"/>
                <a:cs typeface="Calibri"/>
              </a:rPr>
              <a:t>h</a:t>
            </a:r>
            <a:r>
              <a:rPr sz="1100" dirty="0">
                <a:latin typeface="Calibri"/>
                <a:cs typeface="Calibri"/>
              </a:rPr>
              <a:t>e</a:t>
            </a:r>
            <a:r>
              <a:rPr sz="1100" spc="-60" dirty="0">
                <a:latin typeface="Times New Roman"/>
                <a:cs typeface="Times New Roman"/>
              </a:rPr>
              <a:t> </a:t>
            </a:r>
            <a:r>
              <a:rPr sz="1100" spc="5" dirty="0">
                <a:latin typeface="Calibri"/>
                <a:cs typeface="Calibri"/>
              </a:rPr>
              <a:t>o</a:t>
            </a:r>
            <a:r>
              <a:rPr sz="1100" spc="-5" dirty="0">
                <a:latin typeface="Calibri"/>
                <a:cs typeface="Calibri"/>
              </a:rPr>
              <a:t>x</a:t>
            </a:r>
            <a:r>
              <a:rPr sz="1100" dirty="0">
                <a:latin typeface="Calibri"/>
                <a:cs typeface="Calibri"/>
              </a:rPr>
              <a:t>i</a:t>
            </a:r>
            <a:r>
              <a:rPr sz="1100" spc="-5" dirty="0">
                <a:latin typeface="Calibri"/>
                <a:cs typeface="Calibri"/>
              </a:rPr>
              <a:t>d</a:t>
            </a:r>
            <a:r>
              <a:rPr sz="1100" dirty="0">
                <a:latin typeface="Calibri"/>
                <a:cs typeface="Calibri"/>
              </a:rPr>
              <a:t>e</a:t>
            </a:r>
            <a:r>
              <a:rPr sz="1100" spc="-45" dirty="0">
                <a:latin typeface="Times New Roman"/>
                <a:cs typeface="Times New Roman"/>
              </a:rPr>
              <a:t> </a:t>
            </a:r>
            <a:r>
              <a:rPr sz="1100" dirty="0">
                <a:latin typeface="Calibri"/>
                <a:cs typeface="Calibri"/>
              </a:rPr>
              <a:t>l</a:t>
            </a:r>
            <a:r>
              <a:rPr sz="1100" spc="-15" dirty="0">
                <a:latin typeface="Calibri"/>
                <a:cs typeface="Calibri"/>
              </a:rPr>
              <a:t>a</a:t>
            </a:r>
            <a:r>
              <a:rPr sz="1100" dirty="0">
                <a:latin typeface="Calibri"/>
                <a:cs typeface="Calibri"/>
              </a:rPr>
              <a:t>yer.</a:t>
            </a:r>
            <a:endParaRPr sz="1100">
              <a:latin typeface="Calibri"/>
              <a:cs typeface="Calibri"/>
            </a:endParaRPr>
          </a:p>
          <a:p>
            <a:pPr eaLnBrk="1" fontAlgn="auto" hangingPunct="1">
              <a:spcBef>
                <a:spcPts val="51"/>
              </a:spcBef>
              <a:spcAft>
                <a:spcPts val="0"/>
              </a:spcAft>
              <a:buFont typeface="Arial"/>
              <a:buAutoNum type="arabicParenR"/>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spc="-5" dirty="0">
                <a:latin typeface="Calibri"/>
                <a:cs typeface="Calibri"/>
              </a:rPr>
              <a:t>Spi</a:t>
            </a:r>
            <a:r>
              <a:rPr sz="1100" dirty="0">
                <a:latin typeface="Calibri"/>
                <a:cs typeface="Calibri"/>
              </a:rPr>
              <a:t>n</a:t>
            </a:r>
            <a:r>
              <a:rPr sz="1100" spc="-80" dirty="0">
                <a:latin typeface="Times New Roman"/>
                <a:cs typeface="Times New Roman"/>
              </a:rPr>
              <a:t> </a:t>
            </a:r>
            <a:r>
              <a:rPr sz="1100" spc="-5" dirty="0">
                <a:latin typeface="Calibri"/>
                <a:cs typeface="Calibri"/>
              </a:rPr>
              <a:t>b</a:t>
            </a:r>
            <a:r>
              <a:rPr sz="1100" dirty="0">
                <a:latin typeface="Calibri"/>
                <a:cs typeface="Calibri"/>
              </a:rPr>
              <a:t>y</a:t>
            </a:r>
            <a:r>
              <a:rPr sz="1100" spc="-70" dirty="0">
                <a:latin typeface="Times New Roman"/>
                <a:cs typeface="Times New Roman"/>
              </a:rPr>
              <a:t> </a:t>
            </a:r>
            <a:r>
              <a:rPr sz="1100" dirty="0">
                <a:latin typeface="Calibri"/>
                <a:cs typeface="Calibri"/>
              </a:rPr>
              <a:t>the</a:t>
            </a:r>
            <a:r>
              <a:rPr sz="1100" spc="-60" dirty="0">
                <a:latin typeface="Times New Roman"/>
                <a:cs typeface="Times New Roman"/>
              </a:rPr>
              <a:t> </a:t>
            </a:r>
            <a:r>
              <a:rPr sz="1100" spc="-5" dirty="0">
                <a:latin typeface="Calibri"/>
                <a:cs typeface="Calibri"/>
              </a:rPr>
              <a:t>sp</a:t>
            </a:r>
            <a:r>
              <a:rPr sz="1100" spc="-10" dirty="0">
                <a:latin typeface="Calibri"/>
                <a:cs typeface="Calibri"/>
              </a:rPr>
              <a:t>i</a:t>
            </a:r>
            <a:r>
              <a:rPr sz="1100" spc="-5" dirty="0">
                <a:latin typeface="Calibri"/>
                <a:cs typeface="Calibri"/>
              </a:rPr>
              <a:t>nn</a:t>
            </a:r>
            <a:r>
              <a:rPr sz="1100" dirty="0">
                <a:latin typeface="Calibri"/>
                <a:cs typeface="Calibri"/>
              </a:rPr>
              <a:t>er</a:t>
            </a:r>
            <a:r>
              <a:rPr sz="1100" spc="-70" dirty="0">
                <a:latin typeface="Times New Roman"/>
                <a:cs typeface="Times New Roman"/>
              </a:rPr>
              <a:t> </a:t>
            </a:r>
            <a:r>
              <a:rPr sz="1100" dirty="0">
                <a:latin typeface="Calibri"/>
                <a:cs typeface="Calibri"/>
              </a:rPr>
              <a:t>a</a:t>
            </a:r>
            <a:r>
              <a:rPr sz="1100" spc="-5" dirty="0">
                <a:latin typeface="Calibri"/>
                <a:cs typeface="Calibri"/>
              </a:rPr>
              <a:t>n</a:t>
            </a:r>
            <a:r>
              <a:rPr sz="1100" dirty="0">
                <a:latin typeface="Calibri"/>
                <a:cs typeface="Calibri"/>
              </a:rPr>
              <a:t>d</a:t>
            </a:r>
            <a:r>
              <a:rPr sz="1100" spc="-75" dirty="0">
                <a:latin typeface="Times New Roman"/>
                <a:cs typeface="Times New Roman"/>
              </a:rPr>
              <a:t> </a:t>
            </a:r>
            <a:r>
              <a:rPr sz="1100" dirty="0">
                <a:latin typeface="Calibri"/>
                <a:cs typeface="Calibri"/>
              </a:rPr>
              <a:t>c</a:t>
            </a:r>
            <a:r>
              <a:rPr sz="1100" spc="5" dirty="0">
                <a:latin typeface="Calibri"/>
                <a:cs typeface="Calibri"/>
              </a:rPr>
              <a:t>o</a:t>
            </a:r>
            <a:r>
              <a:rPr sz="1100" spc="-15" dirty="0">
                <a:latin typeface="Calibri"/>
                <a:cs typeface="Calibri"/>
              </a:rPr>
              <a:t>a</a:t>
            </a:r>
            <a:r>
              <a:rPr sz="1100" dirty="0">
                <a:latin typeface="Calibri"/>
                <a:cs typeface="Calibri"/>
              </a:rPr>
              <a:t>ti</a:t>
            </a:r>
            <a:r>
              <a:rPr sz="1100" spc="-5" dirty="0">
                <a:latin typeface="Calibri"/>
                <a:cs typeface="Calibri"/>
              </a:rPr>
              <a:t>n</a:t>
            </a:r>
            <a:r>
              <a:rPr sz="1100" dirty="0">
                <a:latin typeface="Calibri"/>
                <a:cs typeface="Calibri"/>
              </a:rPr>
              <a:t>g</a:t>
            </a:r>
            <a:r>
              <a:rPr sz="1100" spc="-75" dirty="0">
                <a:latin typeface="Times New Roman"/>
                <a:cs typeface="Times New Roman"/>
              </a:rPr>
              <a:t> </a:t>
            </a:r>
            <a:r>
              <a:rPr sz="1100" dirty="0">
                <a:latin typeface="Calibri"/>
                <a:cs typeface="Calibri"/>
              </a:rPr>
              <a:t>P</a:t>
            </a:r>
            <a:r>
              <a:rPr sz="1100" spc="-5" dirty="0">
                <a:latin typeface="Calibri"/>
                <a:cs typeface="Calibri"/>
              </a:rPr>
              <a:t>.R</a:t>
            </a:r>
            <a:r>
              <a:rPr sz="1100" dirty="0">
                <a:latin typeface="Calibri"/>
                <a:cs typeface="Calibri"/>
              </a:rPr>
              <a:t>.</a:t>
            </a:r>
            <a:r>
              <a:rPr sz="1100" spc="-65" dirty="0">
                <a:latin typeface="Times New Roman"/>
                <a:cs typeface="Times New Roman"/>
              </a:rPr>
              <a:t> </a:t>
            </a:r>
            <a:r>
              <a:rPr sz="1100" spc="-15" dirty="0">
                <a:latin typeface="Calibri"/>
                <a:cs typeface="Calibri"/>
              </a:rPr>
              <a:t>a</a:t>
            </a:r>
            <a:r>
              <a:rPr sz="1100" dirty="0">
                <a:latin typeface="Calibri"/>
                <a:cs typeface="Calibri"/>
              </a:rPr>
              <a:t>t</a:t>
            </a:r>
            <a:r>
              <a:rPr sz="1100" spc="-70" dirty="0">
                <a:latin typeface="Times New Roman"/>
                <a:cs typeface="Times New Roman"/>
              </a:rPr>
              <a:t> </a:t>
            </a:r>
            <a:r>
              <a:rPr sz="1100" dirty="0">
                <a:latin typeface="Calibri"/>
                <a:cs typeface="Calibri"/>
              </a:rPr>
              <a:t>R.P</a:t>
            </a:r>
            <a:r>
              <a:rPr sz="1100" spc="-5" dirty="0">
                <a:latin typeface="Calibri"/>
                <a:cs typeface="Calibri"/>
              </a:rPr>
              <a:t>.</a:t>
            </a:r>
            <a:r>
              <a:rPr sz="1100" dirty="0">
                <a:latin typeface="Calibri"/>
                <a:cs typeface="Calibri"/>
              </a:rPr>
              <a:t>H</a:t>
            </a:r>
            <a:r>
              <a:rPr sz="1100" spc="-80" dirty="0">
                <a:latin typeface="Times New Roman"/>
                <a:cs typeface="Times New Roman"/>
              </a:rPr>
              <a:t> </a:t>
            </a:r>
            <a:r>
              <a:rPr sz="1100" spc="-5" dirty="0">
                <a:latin typeface="Calibri"/>
                <a:cs typeface="Calibri"/>
              </a:rPr>
              <a:t>(</a:t>
            </a:r>
            <a:r>
              <a:rPr sz="1100" spc="-10" dirty="0">
                <a:latin typeface="Calibri"/>
                <a:cs typeface="Calibri"/>
              </a:rPr>
              <a:t>2</a:t>
            </a:r>
            <a:r>
              <a:rPr sz="1100" dirty="0">
                <a:latin typeface="Calibri"/>
                <a:cs typeface="Calibri"/>
              </a:rPr>
              <a:t>0</a:t>
            </a:r>
            <a:r>
              <a:rPr sz="1100" spc="-10" dirty="0">
                <a:latin typeface="Calibri"/>
                <a:cs typeface="Calibri"/>
              </a:rPr>
              <a:t>0</a:t>
            </a:r>
            <a:r>
              <a:rPr sz="1100" spc="5" dirty="0">
                <a:latin typeface="Calibri"/>
                <a:cs typeface="Calibri"/>
              </a:rPr>
              <a:t>0</a:t>
            </a:r>
            <a:r>
              <a:rPr sz="1100" spc="-5" dirty="0">
                <a:latin typeface="Calibri"/>
                <a:cs typeface="Calibri"/>
              </a:rPr>
              <a:t>-</a:t>
            </a:r>
            <a:r>
              <a:rPr sz="1100" spc="-10" dirty="0">
                <a:latin typeface="Calibri"/>
                <a:cs typeface="Calibri"/>
              </a:rPr>
              <a:t>300</a:t>
            </a:r>
            <a:r>
              <a:rPr sz="1100" dirty="0">
                <a:latin typeface="Calibri"/>
                <a:cs typeface="Calibri"/>
              </a:rPr>
              <a:t>0)</a:t>
            </a:r>
            <a:r>
              <a:rPr sz="1100" spc="-70" dirty="0">
                <a:latin typeface="Times New Roman"/>
                <a:cs typeface="Times New Roman"/>
              </a:rPr>
              <a:t> </a:t>
            </a:r>
            <a:r>
              <a:rPr sz="1100" spc="-5" dirty="0">
                <a:latin typeface="Calibri"/>
                <a:cs typeface="Calibri"/>
              </a:rPr>
              <a:t>a</a:t>
            </a:r>
            <a:r>
              <a:rPr sz="1100" dirty="0">
                <a:latin typeface="Calibri"/>
                <a:cs typeface="Calibri"/>
              </a:rPr>
              <a:t>t</a:t>
            </a:r>
            <a:r>
              <a:rPr sz="1100" spc="-70" dirty="0">
                <a:latin typeface="Times New Roman"/>
                <a:cs typeface="Times New Roman"/>
              </a:rPr>
              <a:t> </a:t>
            </a:r>
            <a:r>
              <a:rPr sz="1100" spc="-15" dirty="0">
                <a:latin typeface="Calibri"/>
                <a:cs typeface="Calibri"/>
              </a:rPr>
              <a:t>c</a:t>
            </a:r>
            <a:r>
              <a:rPr sz="1100" spc="5" dirty="0">
                <a:latin typeface="Calibri"/>
                <a:cs typeface="Calibri"/>
              </a:rPr>
              <a:t>o</a:t>
            </a:r>
            <a:r>
              <a:rPr sz="1100" dirty="0">
                <a:latin typeface="Calibri"/>
                <a:cs typeface="Calibri"/>
              </a:rPr>
              <a:t>ati</a:t>
            </a:r>
            <a:r>
              <a:rPr sz="1100" spc="-5" dirty="0">
                <a:latin typeface="Calibri"/>
                <a:cs typeface="Calibri"/>
              </a:rPr>
              <a:t>n</a:t>
            </a:r>
            <a:r>
              <a:rPr sz="1100" dirty="0">
                <a:latin typeface="Calibri"/>
                <a:cs typeface="Calibri"/>
              </a:rPr>
              <a:t>g</a:t>
            </a:r>
            <a:r>
              <a:rPr sz="1100" spc="-75" dirty="0">
                <a:latin typeface="Times New Roman"/>
                <a:cs typeface="Times New Roman"/>
              </a:rPr>
              <a:t> </a:t>
            </a:r>
            <a:r>
              <a:rPr sz="1100" spc="5" dirty="0">
                <a:latin typeface="Calibri"/>
                <a:cs typeface="Calibri"/>
              </a:rPr>
              <a:t>o</a:t>
            </a:r>
            <a:r>
              <a:rPr sz="1100" dirty="0">
                <a:latin typeface="Calibri"/>
                <a:cs typeface="Calibri"/>
              </a:rPr>
              <a:t>n</a:t>
            </a:r>
            <a:r>
              <a:rPr sz="1100" spc="-75" dirty="0">
                <a:latin typeface="Times New Roman"/>
                <a:cs typeface="Times New Roman"/>
              </a:rPr>
              <a:t> </a:t>
            </a:r>
            <a:r>
              <a:rPr sz="1100" spc="-10" dirty="0">
                <a:latin typeface="Calibri"/>
                <a:cs typeface="Calibri"/>
              </a:rPr>
              <a:t>o</a:t>
            </a:r>
            <a:r>
              <a:rPr sz="1100" spc="-5" dirty="0">
                <a:latin typeface="Calibri"/>
                <a:cs typeface="Calibri"/>
              </a:rPr>
              <a:t>x</a:t>
            </a:r>
            <a:r>
              <a:rPr sz="1100" dirty="0">
                <a:latin typeface="Calibri"/>
                <a:cs typeface="Calibri"/>
              </a:rPr>
              <a:t>i</a:t>
            </a:r>
            <a:r>
              <a:rPr sz="1100" spc="-5" dirty="0">
                <a:latin typeface="Calibri"/>
                <a:cs typeface="Calibri"/>
              </a:rPr>
              <a:t>d</a:t>
            </a:r>
            <a:r>
              <a:rPr sz="1100" dirty="0">
                <a:latin typeface="Calibri"/>
                <a:cs typeface="Calibri"/>
              </a:rPr>
              <a:t>e.</a:t>
            </a:r>
            <a:endParaRPr sz="1100">
              <a:latin typeface="Calibri"/>
              <a:cs typeface="Calibri"/>
            </a:endParaRPr>
          </a:p>
          <a:p>
            <a:pPr eaLnBrk="1" fontAlgn="auto" hangingPunct="1">
              <a:spcBef>
                <a:spcPts val="39"/>
              </a:spcBef>
              <a:spcAft>
                <a:spcPts val="0"/>
              </a:spcAft>
              <a:buFont typeface="Arial"/>
              <a:buAutoNum type="arabicParenR"/>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dirty="0">
                <a:latin typeface="Calibri"/>
                <a:cs typeface="Calibri"/>
              </a:rPr>
              <a:t>Pre</a:t>
            </a:r>
            <a:r>
              <a:rPr sz="1100" spc="-5" dirty="0">
                <a:latin typeface="Calibri"/>
                <a:cs typeface="Calibri"/>
              </a:rPr>
              <a:t>-h</a:t>
            </a:r>
            <a:r>
              <a:rPr sz="1100" dirty="0">
                <a:latin typeface="Calibri"/>
                <a:cs typeface="Calibri"/>
              </a:rPr>
              <a:t>e</a:t>
            </a:r>
            <a:r>
              <a:rPr sz="1100" spc="-15" dirty="0">
                <a:latin typeface="Calibri"/>
                <a:cs typeface="Calibri"/>
              </a:rPr>
              <a:t>a</a:t>
            </a:r>
            <a:r>
              <a:rPr sz="1100" dirty="0">
                <a:latin typeface="Calibri"/>
                <a:cs typeface="Calibri"/>
              </a:rPr>
              <a:t>t</a:t>
            </a:r>
            <a:r>
              <a:rPr sz="1100" spc="-45" dirty="0">
                <a:latin typeface="Times New Roman"/>
                <a:cs typeface="Times New Roman"/>
              </a:rPr>
              <a:t> </a:t>
            </a:r>
            <a:r>
              <a:rPr sz="1100" spc="-5" dirty="0">
                <a:latin typeface="Calibri"/>
                <a:cs typeface="Calibri"/>
              </a:rPr>
              <a:t>a</a:t>
            </a:r>
            <a:r>
              <a:rPr sz="1100" dirty="0">
                <a:latin typeface="Calibri"/>
                <a:cs typeface="Calibri"/>
              </a:rPr>
              <a:t>t</a:t>
            </a:r>
            <a:r>
              <a:rPr sz="1100" spc="-60" dirty="0">
                <a:latin typeface="Times New Roman"/>
                <a:cs typeface="Times New Roman"/>
              </a:rPr>
              <a:t> </a:t>
            </a:r>
            <a:r>
              <a:rPr sz="1100" dirty="0">
                <a:latin typeface="Calibri"/>
                <a:cs typeface="Calibri"/>
              </a:rPr>
              <a:t>90°C</a:t>
            </a:r>
            <a:r>
              <a:rPr sz="1100" spc="-60" dirty="0">
                <a:latin typeface="Times New Roman"/>
                <a:cs typeface="Times New Roman"/>
              </a:rPr>
              <a:t> </a:t>
            </a:r>
            <a:r>
              <a:rPr sz="1100" spc="-5" dirty="0">
                <a:latin typeface="Calibri"/>
                <a:cs typeface="Calibri"/>
              </a:rPr>
              <a:t>f</a:t>
            </a:r>
            <a:r>
              <a:rPr sz="1100" dirty="0">
                <a:latin typeface="Calibri"/>
                <a:cs typeface="Calibri"/>
              </a:rPr>
              <a:t>or</a:t>
            </a:r>
            <a:r>
              <a:rPr sz="1100" spc="-60" dirty="0">
                <a:latin typeface="Times New Roman"/>
                <a:cs typeface="Times New Roman"/>
              </a:rPr>
              <a:t> </a:t>
            </a:r>
            <a:r>
              <a:rPr sz="1100" spc="-10" dirty="0">
                <a:latin typeface="Calibri"/>
                <a:cs typeface="Calibri"/>
              </a:rPr>
              <a:t>2</a:t>
            </a:r>
            <a:r>
              <a:rPr sz="1100" dirty="0">
                <a:latin typeface="Calibri"/>
                <a:cs typeface="Calibri"/>
              </a:rPr>
              <a:t>0</a:t>
            </a:r>
            <a:r>
              <a:rPr sz="1100" spc="-45" dirty="0">
                <a:latin typeface="Times New Roman"/>
                <a:cs typeface="Times New Roman"/>
              </a:rPr>
              <a:t> </a:t>
            </a:r>
            <a:r>
              <a:rPr sz="1100" dirty="0">
                <a:latin typeface="Calibri"/>
                <a:cs typeface="Calibri"/>
              </a:rPr>
              <a:t>mi</a:t>
            </a:r>
            <a:r>
              <a:rPr sz="1100" spc="-20" dirty="0">
                <a:latin typeface="Calibri"/>
                <a:cs typeface="Calibri"/>
              </a:rPr>
              <a:t>n</a:t>
            </a:r>
            <a:r>
              <a:rPr sz="1100" spc="-5" dirty="0">
                <a:latin typeface="Calibri"/>
                <a:cs typeface="Calibri"/>
              </a:rPr>
              <a:t>u</a:t>
            </a:r>
            <a:r>
              <a:rPr sz="1100" dirty="0">
                <a:latin typeface="Calibri"/>
                <a:cs typeface="Calibri"/>
              </a:rPr>
              <a:t>te</a:t>
            </a:r>
            <a:r>
              <a:rPr sz="1100" spc="-5" dirty="0">
                <a:latin typeface="Calibri"/>
                <a:cs typeface="Calibri"/>
              </a:rPr>
              <a:t>s.</a:t>
            </a:r>
            <a:endParaRPr sz="1100">
              <a:latin typeface="Calibri"/>
              <a:cs typeface="Calibri"/>
            </a:endParaRPr>
          </a:p>
          <a:p>
            <a:pPr eaLnBrk="1" fontAlgn="auto" hangingPunct="1">
              <a:spcBef>
                <a:spcPts val="39"/>
              </a:spcBef>
              <a:spcAft>
                <a:spcPts val="0"/>
              </a:spcAft>
              <a:buFont typeface="Arial"/>
              <a:buAutoNum type="arabicParenR"/>
              <a:defRPr/>
            </a:pPr>
            <a:endParaRPr sz="1500">
              <a:latin typeface="Times New Roman"/>
              <a:cs typeface="Times New Roman"/>
            </a:endParaRPr>
          </a:p>
          <a:p>
            <a:pPr marL="177165" indent="-163195" eaLnBrk="1" fontAlgn="auto" hangingPunct="1">
              <a:spcBef>
                <a:spcPts val="0"/>
              </a:spcBef>
              <a:spcAft>
                <a:spcPts val="0"/>
              </a:spcAft>
              <a:buFont typeface="Arial"/>
              <a:buAutoNum type="arabicParenR"/>
              <a:tabLst>
                <a:tab pos="177800" algn="l"/>
              </a:tabLst>
              <a:defRPr/>
            </a:pPr>
            <a:r>
              <a:rPr sz="1100" dirty="0">
                <a:latin typeface="Calibri"/>
                <a:cs typeface="Calibri"/>
              </a:rPr>
              <a:t>A</a:t>
            </a:r>
            <a:r>
              <a:rPr sz="1100" spc="-5" dirty="0">
                <a:latin typeface="Calibri"/>
                <a:cs typeface="Calibri"/>
              </a:rPr>
              <a:t>l</a:t>
            </a:r>
            <a:r>
              <a:rPr sz="1100" dirty="0">
                <a:latin typeface="Calibri"/>
                <a:cs typeface="Calibri"/>
              </a:rPr>
              <a:t>i</a:t>
            </a:r>
            <a:r>
              <a:rPr sz="1100" spc="-10" dirty="0">
                <a:latin typeface="Calibri"/>
                <a:cs typeface="Calibri"/>
              </a:rPr>
              <a:t>g</a:t>
            </a:r>
            <a:r>
              <a:rPr sz="1100" spc="-5" dirty="0">
                <a:latin typeface="Calibri"/>
                <a:cs typeface="Calibri"/>
              </a:rPr>
              <a:t>n</a:t>
            </a:r>
            <a:r>
              <a:rPr sz="1100" dirty="0">
                <a:latin typeface="Calibri"/>
                <a:cs typeface="Calibri"/>
              </a:rPr>
              <a:t>i</a:t>
            </a:r>
            <a:r>
              <a:rPr sz="1100" spc="-10" dirty="0">
                <a:latin typeface="Calibri"/>
                <a:cs typeface="Calibri"/>
              </a:rPr>
              <a:t>n</a:t>
            </a:r>
            <a:r>
              <a:rPr sz="1100" dirty="0">
                <a:latin typeface="Calibri"/>
                <a:cs typeface="Calibri"/>
              </a:rPr>
              <a:t>g</a:t>
            </a:r>
            <a:r>
              <a:rPr sz="1100" spc="-65" dirty="0">
                <a:latin typeface="Times New Roman"/>
                <a:cs typeface="Times New Roman"/>
              </a:rPr>
              <a:t> </a:t>
            </a:r>
            <a:r>
              <a:rPr sz="1100" dirty="0">
                <a:latin typeface="Calibri"/>
                <a:cs typeface="Calibri"/>
              </a:rPr>
              <a:t>the</a:t>
            </a:r>
            <a:r>
              <a:rPr sz="1100" spc="-50" dirty="0">
                <a:latin typeface="Times New Roman"/>
                <a:cs typeface="Times New Roman"/>
              </a:rPr>
              <a:t> </a:t>
            </a:r>
            <a:r>
              <a:rPr sz="1100" dirty="0">
                <a:latin typeface="Calibri"/>
                <a:cs typeface="Calibri"/>
              </a:rPr>
              <a:t>Mask</a:t>
            </a:r>
            <a:r>
              <a:rPr sz="1100" spc="-60" dirty="0">
                <a:latin typeface="Times New Roman"/>
                <a:cs typeface="Times New Roman"/>
              </a:rPr>
              <a:t> </a:t>
            </a:r>
            <a:r>
              <a:rPr sz="1100" spc="-5" dirty="0">
                <a:latin typeface="Calibri"/>
                <a:cs typeface="Calibri"/>
              </a:rPr>
              <a:t>jus</a:t>
            </a:r>
            <a:r>
              <a:rPr sz="1100" dirty="0">
                <a:latin typeface="Calibri"/>
                <a:cs typeface="Calibri"/>
              </a:rPr>
              <a:t>t</a:t>
            </a:r>
            <a:r>
              <a:rPr sz="1100" spc="-55" dirty="0">
                <a:latin typeface="Times New Roman"/>
                <a:cs typeface="Times New Roman"/>
              </a:rPr>
              <a:t> </a:t>
            </a:r>
            <a:r>
              <a:rPr sz="1100" dirty="0">
                <a:latin typeface="Calibri"/>
                <a:cs typeface="Calibri"/>
              </a:rPr>
              <a:t>a</a:t>
            </a:r>
            <a:r>
              <a:rPr sz="1100" spc="-5" dirty="0">
                <a:latin typeface="Calibri"/>
                <a:cs typeface="Calibri"/>
              </a:rPr>
              <a:t>b</a:t>
            </a:r>
            <a:r>
              <a:rPr sz="1100" spc="-10" dirty="0">
                <a:latin typeface="Calibri"/>
                <a:cs typeface="Calibri"/>
              </a:rPr>
              <a:t>ov</a:t>
            </a:r>
            <a:r>
              <a:rPr sz="1100" dirty="0">
                <a:latin typeface="Calibri"/>
                <a:cs typeface="Calibri"/>
              </a:rPr>
              <a:t>e</a:t>
            </a:r>
            <a:r>
              <a:rPr sz="1100" spc="-60" dirty="0">
                <a:latin typeface="Times New Roman"/>
                <a:cs typeface="Times New Roman"/>
              </a:rPr>
              <a:t> </a:t>
            </a:r>
            <a:r>
              <a:rPr sz="1100" dirty="0">
                <a:latin typeface="Calibri"/>
                <a:cs typeface="Calibri"/>
              </a:rPr>
              <a:t>the</a:t>
            </a:r>
            <a:r>
              <a:rPr sz="1100" spc="-60" dirty="0">
                <a:latin typeface="Times New Roman"/>
                <a:cs typeface="Times New Roman"/>
              </a:rPr>
              <a:t> </a:t>
            </a:r>
            <a:r>
              <a:rPr sz="1100" dirty="0">
                <a:latin typeface="Calibri"/>
                <a:cs typeface="Calibri"/>
              </a:rPr>
              <a:t>P</a:t>
            </a:r>
            <a:r>
              <a:rPr sz="1100" spc="-5" dirty="0">
                <a:latin typeface="Calibri"/>
                <a:cs typeface="Calibri"/>
              </a:rPr>
              <a:t>h</a:t>
            </a:r>
            <a:r>
              <a:rPr sz="1100" spc="5" dirty="0">
                <a:latin typeface="Calibri"/>
                <a:cs typeface="Calibri"/>
              </a:rPr>
              <a:t>o</a:t>
            </a:r>
            <a:r>
              <a:rPr sz="1100" spc="-10" dirty="0">
                <a:latin typeface="Calibri"/>
                <a:cs typeface="Calibri"/>
              </a:rPr>
              <a:t>t</a:t>
            </a:r>
            <a:r>
              <a:rPr sz="1100" spc="5" dirty="0">
                <a:latin typeface="Calibri"/>
                <a:cs typeface="Calibri"/>
              </a:rPr>
              <a:t>o</a:t>
            </a:r>
            <a:r>
              <a:rPr sz="1100" spc="-15" dirty="0">
                <a:latin typeface="Calibri"/>
                <a:cs typeface="Calibri"/>
              </a:rPr>
              <a:t>r</a:t>
            </a:r>
            <a:r>
              <a:rPr sz="1100" dirty="0">
                <a:latin typeface="Calibri"/>
                <a:cs typeface="Calibri"/>
              </a:rPr>
              <a:t>esi</a:t>
            </a:r>
            <a:r>
              <a:rPr sz="1100" spc="-5" dirty="0">
                <a:latin typeface="Calibri"/>
                <a:cs typeface="Calibri"/>
              </a:rPr>
              <a:t>s</a:t>
            </a:r>
            <a:r>
              <a:rPr sz="1100" spc="-10" dirty="0">
                <a:latin typeface="Calibri"/>
                <a:cs typeface="Calibri"/>
              </a:rPr>
              <a:t>t</a:t>
            </a:r>
            <a:r>
              <a:rPr sz="1100" spc="5" dirty="0">
                <a:latin typeface="Calibri"/>
                <a:cs typeface="Calibri"/>
              </a:rPr>
              <a:t>o</a:t>
            </a:r>
            <a:r>
              <a:rPr sz="1100" dirty="0">
                <a:latin typeface="Calibri"/>
                <a:cs typeface="Calibri"/>
              </a:rPr>
              <a:t>r</a:t>
            </a:r>
            <a:r>
              <a:rPr sz="1100" spc="-60" dirty="0">
                <a:latin typeface="Times New Roman"/>
                <a:cs typeface="Times New Roman"/>
              </a:rPr>
              <a:t> </a:t>
            </a:r>
            <a:r>
              <a:rPr sz="1100" spc="-5" dirty="0">
                <a:latin typeface="Calibri"/>
                <a:cs typeface="Calibri"/>
              </a:rPr>
              <a:t>(</a:t>
            </a:r>
            <a:r>
              <a:rPr sz="1100" spc="-10" dirty="0">
                <a:latin typeface="Calibri"/>
                <a:cs typeface="Calibri"/>
              </a:rPr>
              <a:t>P</a:t>
            </a:r>
            <a:r>
              <a:rPr sz="1100" dirty="0">
                <a:latin typeface="Calibri"/>
                <a:cs typeface="Calibri"/>
              </a:rPr>
              <a:t>R)</a:t>
            </a:r>
            <a:r>
              <a:rPr sz="1100" spc="-45" dirty="0">
                <a:latin typeface="Times New Roman"/>
                <a:cs typeface="Times New Roman"/>
              </a:rPr>
              <a:t> </a:t>
            </a:r>
            <a:r>
              <a:rPr sz="1100" dirty="0">
                <a:latin typeface="Calibri"/>
                <a:cs typeface="Calibri"/>
              </a:rPr>
              <a:t>l</a:t>
            </a:r>
            <a:r>
              <a:rPr sz="1100" spc="-15" dirty="0">
                <a:latin typeface="Calibri"/>
                <a:cs typeface="Calibri"/>
              </a:rPr>
              <a:t>a</a:t>
            </a:r>
            <a:r>
              <a:rPr sz="1100" spc="-10" dirty="0">
                <a:latin typeface="Calibri"/>
                <a:cs typeface="Calibri"/>
              </a:rPr>
              <a:t>y</a:t>
            </a:r>
            <a:r>
              <a:rPr sz="1100" dirty="0">
                <a:latin typeface="Calibri"/>
                <a:cs typeface="Calibri"/>
              </a:rPr>
              <a:t>er</a:t>
            </a:r>
            <a:r>
              <a:rPr sz="1100" spc="-60" dirty="0">
                <a:latin typeface="Times New Roman"/>
                <a:cs typeface="Times New Roman"/>
              </a:rPr>
              <a:t> </a:t>
            </a:r>
            <a:r>
              <a:rPr sz="1100" dirty="0">
                <a:latin typeface="Calibri"/>
                <a:cs typeface="Calibri"/>
              </a:rPr>
              <a:t>a</a:t>
            </a:r>
            <a:r>
              <a:rPr sz="1100" spc="-5" dirty="0">
                <a:latin typeface="Calibri"/>
                <a:cs typeface="Calibri"/>
              </a:rPr>
              <a:t>b</a:t>
            </a:r>
            <a:r>
              <a:rPr sz="1100" spc="5" dirty="0">
                <a:latin typeface="Calibri"/>
                <a:cs typeface="Calibri"/>
              </a:rPr>
              <a:t>o</a:t>
            </a:r>
            <a:r>
              <a:rPr sz="1100" spc="-10" dirty="0">
                <a:latin typeface="Calibri"/>
                <a:cs typeface="Calibri"/>
              </a:rPr>
              <a:t>v</a:t>
            </a:r>
            <a:r>
              <a:rPr sz="1100" dirty="0">
                <a:latin typeface="Calibri"/>
                <a:cs typeface="Calibri"/>
              </a:rPr>
              <a:t>e</a:t>
            </a:r>
            <a:r>
              <a:rPr sz="1100" spc="-45" dirty="0">
                <a:latin typeface="Times New Roman"/>
                <a:cs typeface="Times New Roman"/>
              </a:rPr>
              <a:t> </a:t>
            </a:r>
            <a:r>
              <a:rPr sz="1100" dirty="0">
                <a:latin typeface="Calibri"/>
                <a:cs typeface="Calibri"/>
              </a:rPr>
              <a:t>t</a:t>
            </a:r>
            <a:r>
              <a:rPr sz="1100" spc="-15" dirty="0">
                <a:latin typeface="Calibri"/>
                <a:cs typeface="Calibri"/>
              </a:rPr>
              <a:t>h</a:t>
            </a:r>
            <a:r>
              <a:rPr sz="1100" dirty="0">
                <a:latin typeface="Calibri"/>
                <a:cs typeface="Calibri"/>
              </a:rPr>
              <a:t>e</a:t>
            </a:r>
            <a:r>
              <a:rPr sz="1100" spc="-60" dirty="0">
                <a:latin typeface="Times New Roman"/>
                <a:cs typeface="Times New Roman"/>
              </a:rPr>
              <a:t> </a:t>
            </a:r>
            <a:r>
              <a:rPr sz="1100" spc="-5" dirty="0">
                <a:latin typeface="Calibri"/>
                <a:cs typeface="Calibri"/>
              </a:rPr>
              <a:t>Si</a:t>
            </a:r>
            <a:r>
              <a:rPr sz="1100" dirty="0">
                <a:latin typeface="Calibri"/>
                <a:cs typeface="Calibri"/>
              </a:rPr>
              <a:t>l</a:t>
            </a:r>
            <a:r>
              <a:rPr sz="1100" spc="-5" dirty="0">
                <a:latin typeface="Calibri"/>
                <a:cs typeface="Calibri"/>
              </a:rPr>
              <a:t>i</a:t>
            </a:r>
            <a:r>
              <a:rPr sz="1100" dirty="0">
                <a:latin typeface="Calibri"/>
                <a:cs typeface="Calibri"/>
              </a:rPr>
              <a:t>c</a:t>
            </a:r>
            <a:r>
              <a:rPr sz="1100" spc="5" dirty="0">
                <a:latin typeface="Calibri"/>
                <a:cs typeface="Calibri"/>
              </a:rPr>
              <a:t>o</a:t>
            </a:r>
            <a:r>
              <a:rPr sz="1100" dirty="0">
                <a:latin typeface="Calibri"/>
                <a:cs typeface="Calibri"/>
              </a:rPr>
              <a:t>n</a:t>
            </a:r>
            <a:r>
              <a:rPr sz="1100" spc="-65" dirty="0">
                <a:latin typeface="Times New Roman"/>
                <a:cs typeface="Times New Roman"/>
              </a:rPr>
              <a:t> </a:t>
            </a:r>
            <a:r>
              <a:rPr sz="1100" dirty="0">
                <a:latin typeface="Calibri"/>
                <a:cs typeface="Calibri"/>
              </a:rPr>
              <a:t>D</a:t>
            </a:r>
            <a:r>
              <a:rPr sz="1100" spc="-5" dirty="0">
                <a:latin typeface="Calibri"/>
                <a:cs typeface="Calibri"/>
              </a:rPr>
              <a:t>i</a:t>
            </a:r>
            <a:r>
              <a:rPr sz="1100" dirty="0">
                <a:latin typeface="Calibri"/>
                <a:cs typeface="Calibri"/>
              </a:rPr>
              <a:t>-</a:t>
            </a:r>
            <a:r>
              <a:rPr sz="1100" spc="-65" dirty="0">
                <a:latin typeface="Times New Roman"/>
                <a:cs typeface="Times New Roman"/>
              </a:rPr>
              <a:t> </a:t>
            </a:r>
            <a:r>
              <a:rPr sz="1100" spc="-5" dirty="0">
                <a:latin typeface="Calibri"/>
                <a:cs typeface="Calibri"/>
              </a:rPr>
              <a:t>Ox</a:t>
            </a:r>
            <a:r>
              <a:rPr sz="1100" spc="-15" dirty="0">
                <a:latin typeface="Calibri"/>
                <a:cs typeface="Calibri"/>
              </a:rPr>
              <a:t>i</a:t>
            </a:r>
            <a:r>
              <a:rPr sz="1100" spc="-5" dirty="0">
                <a:latin typeface="Calibri"/>
                <a:cs typeface="Calibri"/>
              </a:rPr>
              <a:t>d</a:t>
            </a:r>
            <a:r>
              <a:rPr sz="1100" dirty="0">
                <a:latin typeface="Calibri"/>
                <a:cs typeface="Calibri"/>
              </a:rPr>
              <a:t>e(</a:t>
            </a:r>
            <a:r>
              <a:rPr sz="1100" spc="-5" dirty="0">
                <a:latin typeface="Calibri"/>
                <a:cs typeface="Calibri"/>
              </a:rPr>
              <a:t>SiO</a:t>
            </a:r>
            <a:r>
              <a:rPr sz="1100" dirty="0">
                <a:latin typeface="Calibri"/>
                <a:cs typeface="Calibri"/>
              </a:rPr>
              <a:t>2)</a:t>
            </a:r>
            <a:r>
              <a:rPr sz="1100" spc="-20" dirty="0">
                <a:latin typeface="Times New Roman"/>
                <a:cs typeface="Times New Roman"/>
              </a:rPr>
              <a:t> </a:t>
            </a:r>
            <a:r>
              <a:rPr sz="1100" dirty="0">
                <a:latin typeface="Calibri"/>
                <a:cs typeface="Calibri"/>
              </a:rPr>
              <a:t>l</a:t>
            </a:r>
            <a:r>
              <a:rPr sz="1100" spc="-15" dirty="0">
                <a:latin typeface="Calibri"/>
                <a:cs typeface="Calibri"/>
              </a:rPr>
              <a:t>a</a:t>
            </a:r>
            <a:r>
              <a:rPr sz="1100" dirty="0">
                <a:latin typeface="Calibri"/>
                <a:cs typeface="Calibri"/>
              </a:rPr>
              <a:t>yer.</a:t>
            </a:r>
            <a:endParaRPr sz="1100">
              <a:latin typeface="Calibri"/>
              <a:cs typeface="Calibri"/>
            </a:endParaRPr>
          </a:p>
          <a:p>
            <a:pPr eaLnBrk="1" fontAlgn="auto" hangingPunct="1">
              <a:spcBef>
                <a:spcPts val="54"/>
              </a:spcBef>
              <a:spcAft>
                <a:spcPts val="0"/>
              </a:spcAft>
              <a:buFont typeface="Arial"/>
              <a:buAutoNum type="arabicParenR"/>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spc="-5" dirty="0">
                <a:latin typeface="Calibri"/>
                <a:cs typeface="Calibri"/>
              </a:rPr>
              <a:t>Th</a:t>
            </a:r>
            <a:r>
              <a:rPr sz="1100" dirty="0">
                <a:latin typeface="Calibri"/>
                <a:cs typeface="Calibri"/>
              </a:rPr>
              <a:t>e</a:t>
            </a:r>
            <a:r>
              <a:rPr sz="1100" spc="-50" dirty="0">
                <a:latin typeface="Times New Roman"/>
                <a:cs typeface="Times New Roman"/>
              </a:rPr>
              <a:t> </a:t>
            </a:r>
            <a:r>
              <a:rPr sz="1100" dirty="0">
                <a:latin typeface="Calibri"/>
                <a:cs typeface="Calibri"/>
              </a:rPr>
              <a:t>who</a:t>
            </a:r>
            <a:r>
              <a:rPr sz="1100" spc="-15" dirty="0">
                <a:latin typeface="Calibri"/>
                <a:cs typeface="Calibri"/>
              </a:rPr>
              <a:t>l</a:t>
            </a:r>
            <a:r>
              <a:rPr sz="1100" dirty="0">
                <a:latin typeface="Calibri"/>
                <a:cs typeface="Calibri"/>
              </a:rPr>
              <a:t>e</a:t>
            </a:r>
            <a:r>
              <a:rPr sz="1100" spc="-45" dirty="0">
                <a:latin typeface="Times New Roman"/>
                <a:cs typeface="Times New Roman"/>
              </a:rPr>
              <a:t> </a:t>
            </a:r>
            <a:r>
              <a:rPr sz="1100" dirty="0">
                <a:latin typeface="Calibri"/>
                <a:cs typeface="Calibri"/>
              </a:rPr>
              <a:t>th</a:t>
            </a:r>
            <a:r>
              <a:rPr sz="1100" spc="-5" dirty="0">
                <a:latin typeface="Calibri"/>
                <a:cs typeface="Calibri"/>
              </a:rPr>
              <a:t>in</a:t>
            </a:r>
            <a:r>
              <a:rPr sz="1100" dirty="0">
                <a:latin typeface="Calibri"/>
                <a:cs typeface="Calibri"/>
              </a:rPr>
              <a:t>g</a:t>
            </a:r>
            <a:r>
              <a:rPr sz="1100" spc="-55" dirty="0">
                <a:latin typeface="Times New Roman"/>
                <a:cs typeface="Times New Roman"/>
              </a:rPr>
              <a:t> </a:t>
            </a:r>
            <a:r>
              <a:rPr sz="1100" spc="-5" dirty="0">
                <a:latin typeface="Calibri"/>
                <a:cs typeface="Calibri"/>
              </a:rPr>
              <a:t>i</a:t>
            </a:r>
            <a:r>
              <a:rPr sz="1100" dirty="0">
                <a:latin typeface="Calibri"/>
                <a:cs typeface="Calibri"/>
              </a:rPr>
              <a:t>s</a:t>
            </a:r>
            <a:r>
              <a:rPr sz="1100" spc="-50" dirty="0">
                <a:latin typeface="Times New Roman"/>
                <a:cs typeface="Times New Roman"/>
              </a:rPr>
              <a:t> </a:t>
            </a:r>
            <a:r>
              <a:rPr sz="1100" dirty="0">
                <a:latin typeface="Calibri"/>
                <a:cs typeface="Calibri"/>
              </a:rPr>
              <a:t>ex</a:t>
            </a:r>
            <a:r>
              <a:rPr sz="1100" spc="-20" dirty="0">
                <a:latin typeface="Calibri"/>
                <a:cs typeface="Calibri"/>
              </a:rPr>
              <a:t>p</a:t>
            </a:r>
            <a:r>
              <a:rPr sz="1100" spc="5" dirty="0">
                <a:latin typeface="Calibri"/>
                <a:cs typeface="Calibri"/>
              </a:rPr>
              <a:t>o</a:t>
            </a:r>
            <a:r>
              <a:rPr sz="1100" spc="-5" dirty="0">
                <a:latin typeface="Calibri"/>
                <a:cs typeface="Calibri"/>
              </a:rPr>
              <a:t>se</a:t>
            </a:r>
            <a:r>
              <a:rPr sz="1100" dirty="0">
                <a:latin typeface="Calibri"/>
                <a:cs typeface="Calibri"/>
              </a:rPr>
              <a:t>d</a:t>
            </a:r>
            <a:r>
              <a:rPr sz="1100" spc="-60" dirty="0">
                <a:latin typeface="Times New Roman"/>
                <a:cs typeface="Times New Roman"/>
              </a:rPr>
              <a:t> </a:t>
            </a:r>
            <a:r>
              <a:rPr sz="1100" dirty="0">
                <a:latin typeface="Calibri"/>
                <a:cs typeface="Calibri"/>
              </a:rPr>
              <a:t>to</a:t>
            </a:r>
            <a:r>
              <a:rPr sz="1100" spc="-45" dirty="0">
                <a:latin typeface="Times New Roman"/>
                <a:cs typeface="Times New Roman"/>
              </a:rPr>
              <a:t> </a:t>
            </a:r>
            <a:r>
              <a:rPr sz="1100" spc="-5" dirty="0">
                <a:latin typeface="Calibri"/>
                <a:cs typeface="Calibri"/>
              </a:rPr>
              <a:t>U</a:t>
            </a:r>
            <a:r>
              <a:rPr sz="1100" dirty="0">
                <a:latin typeface="Calibri"/>
                <a:cs typeface="Calibri"/>
              </a:rPr>
              <a:t>V</a:t>
            </a:r>
            <a:r>
              <a:rPr sz="1100" spc="-50" dirty="0">
                <a:latin typeface="Times New Roman"/>
                <a:cs typeface="Times New Roman"/>
              </a:rPr>
              <a:t> </a:t>
            </a:r>
            <a:r>
              <a:rPr sz="1100" dirty="0">
                <a:latin typeface="Calibri"/>
                <a:cs typeface="Calibri"/>
              </a:rPr>
              <a:t>l</a:t>
            </a:r>
            <a:r>
              <a:rPr sz="1100" spc="-5" dirty="0">
                <a:latin typeface="Calibri"/>
                <a:cs typeface="Calibri"/>
              </a:rPr>
              <a:t>igh</a:t>
            </a:r>
            <a:r>
              <a:rPr sz="1100" dirty="0">
                <a:latin typeface="Calibri"/>
                <a:cs typeface="Calibri"/>
              </a:rPr>
              <a:t>t</a:t>
            </a:r>
            <a:r>
              <a:rPr sz="1100" spc="-50" dirty="0">
                <a:latin typeface="Times New Roman"/>
                <a:cs typeface="Times New Roman"/>
              </a:rPr>
              <a:t> </a:t>
            </a:r>
            <a:r>
              <a:rPr sz="1100" spc="-5" dirty="0">
                <a:latin typeface="Calibri"/>
                <a:cs typeface="Calibri"/>
              </a:rPr>
              <a:t>f</a:t>
            </a:r>
            <a:r>
              <a:rPr sz="1100" dirty="0">
                <a:latin typeface="Calibri"/>
                <a:cs typeface="Calibri"/>
              </a:rPr>
              <a:t>or</a:t>
            </a:r>
            <a:r>
              <a:rPr sz="1100" spc="-60" dirty="0">
                <a:latin typeface="Times New Roman"/>
                <a:cs typeface="Times New Roman"/>
              </a:rPr>
              <a:t> </a:t>
            </a:r>
            <a:r>
              <a:rPr sz="1100" dirty="0">
                <a:latin typeface="Calibri"/>
                <a:cs typeface="Calibri"/>
              </a:rPr>
              <a:t>8</a:t>
            </a:r>
            <a:r>
              <a:rPr sz="1100" spc="-45" dirty="0">
                <a:latin typeface="Times New Roman"/>
                <a:cs typeface="Times New Roman"/>
              </a:rPr>
              <a:t> </a:t>
            </a:r>
            <a:r>
              <a:rPr sz="1100" spc="-5" dirty="0">
                <a:latin typeface="Calibri"/>
                <a:cs typeface="Calibri"/>
              </a:rPr>
              <a:t>se</a:t>
            </a:r>
            <a:r>
              <a:rPr sz="1100" spc="-10" dirty="0">
                <a:latin typeface="Calibri"/>
                <a:cs typeface="Calibri"/>
              </a:rPr>
              <a:t>c</a:t>
            </a:r>
            <a:r>
              <a:rPr sz="1100" spc="5" dirty="0">
                <a:latin typeface="Calibri"/>
                <a:cs typeface="Calibri"/>
              </a:rPr>
              <a:t>o</a:t>
            </a:r>
            <a:r>
              <a:rPr sz="1100" spc="-5" dirty="0">
                <a:latin typeface="Calibri"/>
                <a:cs typeface="Calibri"/>
              </a:rPr>
              <a:t>nds.</a:t>
            </a:r>
            <a:endParaRPr sz="1100">
              <a:latin typeface="Calibri"/>
              <a:cs typeface="Calibri"/>
            </a:endParaRPr>
          </a:p>
          <a:p>
            <a:pPr eaLnBrk="1" fontAlgn="auto" hangingPunct="1">
              <a:spcBef>
                <a:spcPts val="39"/>
              </a:spcBef>
              <a:spcAft>
                <a:spcPts val="0"/>
              </a:spcAft>
              <a:buFont typeface="Arial"/>
              <a:buAutoNum type="arabicParenR"/>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spc="-5" dirty="0">
                <a:latin typeface="Calibri"/>
                <a:cs typeface="Calibri"/>
              </a:rPr>
              <a:t>Th</a:t>
            </a:r>
            <a:r>
              <a:rPr sz="1100" dirty="0">
                <a:latin typeface="Calibri"/>
                <a:cs typeface="Calibri"/>
              </a:rPr>
              <a:t>e</a:t>
            </a:r>
            <a:r>
              <a:rPr sz="1100" spc="-50" dirty="0">
                <a:latin typeface="Times New Roman"/>
                <a:cs typeface="Times New Roman"/>
              </a:rPr>
              <a:t> </a:t>
            </a:r>
            <a:r>
              <a:rPr sz="1100" spc="-15" dirty="0">
                <a:latin typeface="Calibri"/>
                <a:cs typeface="Calibri"/>
              </a:rPr>
              <a:t>s</a:t>
            </a:r>
            <a:r>
              <a:rPr sz="1100" dirty="0">
                <a:latin typeface="Calibri"/>
                <a:cs typeface="Calibri"/>
              </a:rPr>
              <a:t>y</a:t>
            </a:r>
            <a:r>
              <a:rPr sz="1100" spc="-5" dirty="0">
                <a:latin typeface="Calibri"/>
                <a:cs typeface="Calibri"/>
              </a:rPr>
              <a:t>st</a:t>
            </a:r>
            <a:r>
              <a:rPr sz="1100" spc="-10" dirty="0">
                <a:latin typeface="Calibri"/>
                <a:cs typeface="Calibri"/>
              </a:rPr>
              <a:t>e</a:t>
            </a:r>
            <a:r>
              <a:rPr sz="1100" dirty="0">
                <a:latin typeface="Calibri"/>
                <a:cs typeface="Calibri"/>
              </a:rPr>
              <a:t>m</a:t>
            </a:r>
            <a:r>
              <a:rPr sz="1100" spc="-55" dirty="0">
                <a:latin typeface="Times New Roman"/>
                <a:cs typeface="Times New Roman"/>
              </a:rPr>
              <a:t> </a:t>
            </a:r>
            <a:r>
              <a:rPr sz="1100" spc="-5" dirty="0">
                <a:latin typeface="Calibri"/>
                <a:cs typeface="Calibri"/>
              </a:rPr>
              <a:t>g</a:t>
            </a:r>
            <a:r>
              <a:rPr sz="1100" dirty="0">
                <a:latin typeface="Calibri"/>
                <a:cs typeface="Calibri"/>
              </a:rPr>
              <a:t>ets</a:t>
            </a:r>
            <a:r>
              <a:rPr sz="1100" spc="-60" dirty="0">
                <a:latin typeface="Times New Roman"/>
                <a:cs typeface="Times New Roman"/>
              </a:rPr>
              <a:t> </a:t>
            </a:r>
            <a:r>
              <a:rPr sz="1100" spc="-5" dirty="0">
                <a:latin typeface="Calibri"/>
                <a:cs typeface="Calibri"/>
              </a:rPr>
              <a:t>d</a:t>
            </a:r>
            <a:r>
              <a:rPr sz="1100" dirty="0">
                <a:latin typeface="Calibri"/>
                <a:cs typeface="Calibri"/>
              </a:rPr>
              <a:t>e</a:t>
            </a:r>
            <a:r>
              <a:rPr sz="1100" spc="-5" dirty="0">
                <a:latin typeface="Calibri"/>
                <a:cs typeface="Calibri"/>
              </a:rPr>
              <a:t>v</a:t>
            </a:r>
            <a:r>
              <a:rPr sz="1100" dirty="0">
                <a:latin typeface="Calibri"/>
                <a:cs typeface="Calibri"/>
              </a:rPr>
              <a:t>el</a:t>
            </a:r>
            <a:r>
              <a:rPr sz="1100" spc="5" dirty="0">
                <a:latin typeface="Calibri"/>
                <a:cs typeface="Calibri"/>
              </a:rPr>
              <a:t>o</a:t>
            </a:r>
            <a:r>
              <a:rPr sz="1100" spc="-20" dirty="0">
                <a:latin typeface="Calibri"/>
                <a:cs typeface="Calibri"/>
              </a:rPr>
              <a:t>p</a:t>
            </a:r>
            <a:r>
              <a:rPr sz="1100" dirty="0">
                <a:latin typeface="Calibri"/>
                <a:cs typeface="Calibri"/>
              </a:rPr>
              <a:t>ed</a:t>
            </a:r>
            <a:r>
              <a:rPr sz="1100" spc="-60" dirty="0">
                <a:latin typeface="Times New Roman"/>
                <a:cs typeface="Times New Roman"/>
              </a:rPr>
              <a:t> </a:t>
            </a:r>
            <a:r>
              <a:rPr sz="1100" spc="-5" dirty="0">
                <a:latin typeface="Calibri"/>
                <a:cs typeface="Calibri"/>
              </a:rPr>
              <a:t>b</a:t>
            </a:r>
            <a:r>
              <a:rPr sz="1100" dirty="0">
                <a:latin typeface="Calibri"/>
                <a:cs typeface="Calibri"/>
              </a:rPr>
              <a:t>y</a:t>
            </a:r>
            <a:r>
              <a:rPr sz="1100" spc="-45" dirty="0">
                <a:latin typeface="Times New Roman"/>
                <a:cs typeface="Times New Roman"/>
              </a:rPr>
              <a:t> </a:t>
            </a:r>
            <a:r>
              <a:rPr sz="1100" dirty="0">
                <a:latin typeface="Calibri"/>
                <a:cs typeface="Calibri"/>
              </a:rPr>
              <a:t>the</a:t>
            </a:r>
            <a:r>
              <a:rPr sz="1100" spc="-60" dirty="0">
                <a:latin typeface="Times New Roman"/>
                <a:cs typeface="Times New Roman"/>
              </a:rPr>
              <a:t> </a:t>
            </a:r>
            <a:r>
              <a:rPr sz="1100" dirty="0">
                <a:latin typeface="Calibri"/>
                <a:cs typeface="Calibri"/>
              </a:rPr>
              <a:t>D</a:t>
            </a:r>
            <a:r>
              <a:rPr sz="1100" spc="-10" dirty="0">
                <a:latin typeface="Calibri"/>
                <a:cs typeface="Calibri"/>
              </a:rPr>
              <a:t>e</a:t>
            </a:r>
            <a:r>
              <a:rPr sz="1100" dirty="0">
                <a:latin typeface="Calibri"/>
                <a:cs typeface="Calibri"/>
              </a:rPr>
              <a:t>ve</a:t>
            </a:r>
            <a:r>
              <a:rPr sz="1100" spc="-15" dirty="0">
                <a:latin typeface="Calibri"/>
                <a:cs typeface="Calibri"/>
              </a:rPr>
              <a:t>l</a:t>
            </a:r>
            <a:r>
              <a:rPr sz="1100" spc="5" dirty="0">
                <a:latin typeface="Calibri"/>
                <a:cs typeface="Calibri"/>
              </a:rPr>
              <a:t>o</a:t>
            </a:r>
            <a:r>
              <a:rPr sz="1100" spc="-5" dirty="0">
                <a:latin typeface="Calibri"/>
                <a:cs typeface="Calibri"/>
              </a:rPr>
              <a:t>p</a:t>
            </a:r>
            <a:r>
              <a:rPr sz="1100" dirty="0">
                <a:latin typeface="Calibri"/>
                <a:cs typeface="Calibri"/>
              </a:rPr>
              <a:t>er</a:t>
            </a:r>
            <a:r>
              <a:rPr sz="1100" spc="-45" dirty="0">
                <a:latin typeface="Times New Roman"/>
                <a:cs typeface="Times New Roman"/>
              </a:rPr>
              <a:t> </a:t>
            </a:r>
            <a:r>
              <a:rPr sz="1100" spc="-15" dirty="0">
                <a:latin typeface="Calibri"/>
                <a:cs typeface="Calibri"/>
              </a:rPr>
              <a:t>f</a:t>
            </a:r>
            <a:r>
              <a:rPr sz="1100" spc="5" dirty="0">
                <a:latin typeface="Calibri"/>
                <a:cs typeface="Calibri"/>
              </a:rPr>
              <a:t>o</a:t>
            </a:r>
            <a:r>
              <a:rPr sz="1100" dirty="0">
                <a:latin typeface="Calibri"/>
                <a:cs typeface="Calibri"/>
              </a:rPr>
              <a:t>r</a:t>
            </a:r>
            <a:r>
              <a:rPr sz="1100" spc="-60" dirty="0">
                <a:latin typeface="Times New Roman"/>
                <a:cs typeface="Times New Roman"/>
              </a:rPr>
              <a:t> </a:t>
            </a:r>
            <a:r>
              <a:rPr sz="1100" spc="-10" dirty="0">
                <a:latin typeface="Calibri"/>
                <a:cs typeface="Calibri"/>
              </a:rPr>
              <a:t>4</a:t>
            </a:r>
            <a:r>
              <a:rPr sz="1100" dirty="0">
                <a:latin typeface="Calibri"/>
                <a:cs typeface="Calibri"/>
              </a:rPr>
              <a:t>5</a:t>
            </a:r>
            <a:r>
              <a:rPr sz="1100" spc="-45" dirty="0">
                <a:latin typeface="Times New Roman"/>
                <a:cs typeface="Times New Roman"/>
              </a:rPr>
              <a:t> </a:t>
            </a:r>
            <a:r>
              <a:rPr sz="1100" spc="-5" dirty="0">
                <a:latin typeface="Calibri"/>
                <a:cs typeface="Calibri"/>
              </a:rPr>
              <a:t>s</a:t>
            </a:r>
            <a:r>
              <a:rPr sz="1100" spc="-10" dirty="0">
                <a:latin typeface="Calibri"/>
                <a:cs typeface="Calibri"/>
              </a:rPr>
              <a:t>e</a:t>
            </a:r>
            <a:r>
              <a:rPr sz="1100" spc="-15" dirty="0">
                <a:latin typeface="Calibri"/>
                <a:cs typeface="Calibri"/>
              </a:rPr>
              <a:t>c</a:t>
            </a:r>
            <a:r>
              <a:rPr sz="1100" spc="5" dirty="0">
                <a:latin typeface="Calibri"/>
                <a:cs typeface="Calibri"/>
              </a:rPr>
              <a:t>o</a:t>
            </a:r>
            <a:r>
              <a:rPr sz="1100" spc="-5" dirty="0">
                <a:latin typeface="Calibri"/>
                <a:cs typeface="Calibri"/>
              </a:rPr>
              <a:t>nds.</a:t>
            </a:r>
            <a:endParaRPr sz="1100">
              <a:latin typeface="Calibri"/>
              <a:cs typeface="Calibri"/>
            </a:endParaRPr>
          </a:p>
          <a:p>
            <a:pPr eaLnBrk="1" fontAlgn="auto" hangingPunct="1">
              <a:spcBef>
                <a:spcPts val="39"/>
              </a:spcBef>
              <a:spcAft>
                <a:spcPts val="0"/>
              </a:spcAft>
              <a:buFont typeface="Arial"/>
              <a:buAutoNum type="arabicParenR"/>
              <a:defRPr/>
            </a:pPr>
            <a:endParaRPr sz="1500">
              <a:latin typeface="Times New Roman"/>
              <a:cs typeface="Times New Roman"/>
            </a:endParaRPr>
          </a:p>
          <a:p>
            <a:pPr marL="175260" indent="-162560" eaLnBrk="1" fontAlgn="auto" hangingPunct="1">
              <a:spcBef>
                <a:spcPts val="0"/>
              </a:spcBef>
              <a:spcAft>
                <a:spcPts val="0"/>
              </a:spcAft>
              <a:buFont typeface="Arial"/>
              <a:buAutoNum type="arabicParenR"/>
              <a:tabLst>
                <a:tab pos="175895" algn="l"/>
              </a:tabLst>
              <a:defRPr/>
            </a:pPr>
            <a:r>
              <a:rPr sz="1100" spc="-5" dirty="0">
                <a:latin typeface="Calibri"/>
                <a:cs typeface="Calibri"/>
              </a:rPr>
              <a:t>The</a:t>
            </a:r>
            <a:r>
              <a:rPr sz="1100" dirty="0">
                <a:latin typeface="Calibri"/>
                <a:cs typeface="Calibri"/>
              </a:rPr>
              <a:t>n</a:t>
            </a:r>
            <a:r>
              <a:rPr sz="1100" spc="-50" dirty="0">
                <a:latin typeface="Times New Roman"/>
                <a:cs typeface="Times New Roman"/>
              </a:rPr>
              <a:t> </a:t>
            </a:r>
            <a:r>
              <a:rPr sz="1100" spc="-5" dirty="0">
                <a:latin typeface="Calibri"/>
                <a:cs typeface="Calibri"/>
              </a:rPr>
              <a:t>E</a:t>
            </a:r>
            <a:r>
              <a:rPr sz="1100" spc="-10" dirty="0">
                <a:latin typeface="Calibri"/>
                <a:cs typeface="Calibri"/>
              </a:rPr>
              <a:t>t</a:t>
            </a:r>
            <a:r>
              <a:rPr sz="1100" dirty="0">
                <a:latin typeface="Calibri"/>
                <a:cs typeface="Calibri"/>
              </a:rPr>
              <a:t>ch</a:t>
            </a:r>
            <a:r>
              <a:rPr sz="1100" spc="-5" dirty="0">
                <a:latin typeface="Calibri"/>
                <a:cs typeface="Calibri"/>
              </a:rPr>
              <a:t>in</a:t>
            </a:r>
            <a:r>
              <a:rPr sz="1100" dirty="0">
                <a:latin typeface="Calibri"/>
                <a:cs typeface="Calibri"/>
              </a:rPr>
              <a:t>g</a:t>
            </a:r>
            <a:r>
              <a:rPr sz="1100" spc="-55" dirty="0">
                <a:latin typeface="Times New Roman"/>
                <a:cs typeface="Times New Roman"/>
              </a:rPr>
              <a:t> </a:t>
            </a:r>
            <a:r>
              <a:rPr sz="1100" spc="-5" dirty="0">
                <a:latin typeface="Calibri"/>
                <a:cs typeface="Calibri"/>
              </a:rPr>
              <a:t>i</a:t>
            </a:r>
            <a:r>
              <a:rPr sz="1100" dirty="0">
                <a:latin typeface="Calibri"/>
                <a:cs typeface="Calibri"/>
              </a:rPr>
              <a:t>s</a:t>
            </a:r>
            <a:r>
              <a:rPr sz="1100" spc="-50" dirty="0">
                <a:latin typeface="Times New Roman"/>
                <a:cs typeface="Times New Roman"/>
              </a:rPr>
              <a:t> </a:t>
            </a:r>
            <a:r>
              <a:rPr sz="1100" spc="-5" dirty="0">
                <a:latin typeface="Calibri"/>
                <a:cs typeface="Calibri"/>
              </a:rPr>
              <a:t>d</a:t>
            </a:r>
            <a:r>
              <a:rPr sz="1100" spc="5" dirty="0">
                <a:latin typeface="Calibri"/>
                <a:cs typeface="Calibri"/>
              </a:rPr>
              <a:t>o</a:t>
            </a:r>
            <a:r>
              <a:rPr sz="1100" spc="-20" dirty="0">
                <a:latin typeface="Calibri"/>
                <a:cs typeface="Calibri"/>
              </a:rPr>
              <a:t>n</a:t>
            </a:r>
            <a:r>
              <a:rPr sz="1100" dirty="0">
                <a:latin typeface="Calibri"/>
                <a:cs typeface="Calibri"/>
              </a:rPr>
              <a:t>e</a:t>
            </a:r>
            <a:r>
              <a:rPr sz="1100" spc="-45" dirty="0">
                <a:latin typeface="Times New Roman"/>
                <a:cs typeface="Times New Roman"/>
              </a:rPr>
              <a:t> </a:t>
            </a:r>
            <a:r>
              <a:rPr sz="1100" spc="-15" dirty="0">
                <a:latin typeface="Calibri"/>
                <a:cs typeface="Calibri"/>
              </a:rPr>
              <a:t>f</a:t>
            </a:r>
            <a:r>
              <a:rPr sz="1100" spc="5" dirty="0">
                <a:latin typeface="Calibri"/>
                <a:cs typeface="Calibri"/>
              </a:rPr>
              <a:t>o</a:t>
            </a:r>
            <a:r>
              <a:rPr sz="1100" dirty="0">
                <a:latin typeface="Calibri"/>
                <a:cs typeface="Calibri"/>
              </a:rPr>
              <a:t>r</a:t>
            </a:r>
            <a:r>
              <a:rPr sz="1100" spc="-50" dirty="0">
                <a:latin typeface="Times New Roman"/>
                <a:cs typeface="Times New Roman"/>
              </a:rPr>
              <a:t> </a:t>
            </a:r>
            <a:r>
              <a:rPr sz="1100" spc="-10" dirty="0">
                <a:latin typeface="Calibri"/>
                <a:cs typeface="Calibri"/>
              </a:rPr>
              <a:t>10</a:t>
            </a:r>
            <a:r>
              <a:rPr sz="1100" dirty="0">
                <a:latin typeface="Calibri"/>
                <a:cs typeface="Calibri"/>
              </a:rPr>
              <a:t>%</a:t>
            </a:r>
            <a:r>
              <a:rPr sz="1100" spc="-45" dirty="0">
                <a:latin typeface="Times New Roman"/>
                <a:cs typeface="Times New Roman"/>
              </a:rPr>
              <a:t> </a:t>
            </a:r>
            <a:r>
              <a:rPr sz="1100" spc="-5" dirty="0">
                <a:latin typeface="Calibri"/>
                <a:cs typeface="Calibri"/>
              </a:rPr>
              <a:t>H</a:t>
            </a:r>
            <a:r>
              <a:rPr sz="1100" dirty="0">
                <a:latin typeface="Calibri"/>
                <a:cs typeface="Calibri"/>
              </a:rPr>
              <a:t>F</a:t>
            </a:r>
            <a:r>
              <a:rPr sz="1100" spc="-55" dirty="0">
                <a:latin typeface="Times New Roman"/>
                <a:cs typeface="Times New Roman"/>
              </a:rPr>
              <a:t> </a:t>
            </a:r>
            <a:r>
              <a:rPr sz="1100" spc="-5" dirty="0">
                <a:latin typeface="Calibri"/>
                <a:cs typeface="Calibri"/>
              </a:rPr>
              <a:t>(</a:t>
            </a:r>
            <a:r>
              <a:rPr sz="1100" spc="-15" dirty="0">
                <a:latin typeface="Calibri"/>
                <a:cs typeface="Calibri"/>
              </a:rPr>
              <a:t>H</a:t>
            </a:r>
            <a:r>
              <a:rPr sz="1100" dirty="0">
                <a:latin typeface="Calibri"/>
                <a:cs typeface="Calibri"/>
              </a:rPr>
              <a:t>y</a:t>
            </a:r>
            <a:r>
              <a:rPr sz="1100" spc="-5" dirty="0">
                <a:latin typeface="Calibri"/>
                <a:cs typeface="Calibri"/>
              </a:rPr>
              <a:t>d</a:t>
            </a:r>
            <a:r>
              <a:rPr sz="1100" dirty="0">
                <a:latin typeface="Calibri"/>
                <a:cs typeface="Calibri"/>
              </a:rPr>
              <a:t>ro</a:t>
            </a:r>
            <a:r>
              <a:rPr sz="1100" spc="-5" dirty="0">
                <a:latin typeface="Calibri"/>
                <a:cs typeface="Calibri"/>
              </a:rPr>
              <a:t>f</a:t>
            </a:r>
            <a:r>
              <a:rPr sz="1100" dirty="0">
                <a:latin typeface="Calibri"/>
                <a:cs typeface="Calibri"/>
              </a:rPr>
              <a:t>l</a:t>
            </a:r>
            <a:r>
              <a:rPr sz="1100" spc="-20" dirty="0">
                <a:latin typeface="Calibri"/>
                <a:cs typeface="Calibri"/>
              </a:rPr>
              <a:t>u</a:t>
            </a:r>
            <a:r>
              <a:rPr sz="1100" spc="5" dirty="0">
                <a:latin typeface="Calibri"/>
                <a:cs typeface="Calibri"/>
              </a:rPr>
              <a:t>o</a:t>
            </a:r>
            <a:r>
              <a:rPr sz="1100" dirty="0">
                <a:latin typeface="Calibri"/>
                <a:cs typeface="Calibri"/>
              </a:rPr>
              <a:t>ric</a:t>
            </a:r>
            <a:r>
              <a:rPr sz="1100" spc="-45" dirty="0">
                <a:latin typeface="Times New Roman"/>
                <a:cs typeface="Times New Roman"/>
              </a:rPr>
              <a:t> </a:t>
            </a:r>
            <a:r>
              <a:rPr sz="1100" dirty="0">
                <a:latin typeface="Calibri"/>
                <a:cs typeface="Calibri"/>
              </a:rPr>
              <a:t>Ac</a:t>
            </a:r>
            <a:r>
              <a:rPr sz="1100" spc="-5" dirty="0">
                <a:latin typeface="Calibri"/>
                <a:cs typeface="Calibri"/>
              </a:rPr>
              <a:t>id).</a:t>
            </a:r>
            <a:endParaRPr sz="1100">
              <a:latin typeface="Calibri"/>
              <a:cs typeface="Calibri"/>
            </a:endParaRPr>
          </a:p>
        </p:txBody>
      </p:sp>
      <p:sp>
        <p:nvSpPr>
          <p:cNvPr id="3" name="object 3"/>
          <p:cNvSpPr txBox="1"/>
          <p:nvPr/>
        </p:nvSpPr>
        <p:spPr>
          <a:xfrm>
            <a:off x="901700" y="7956550"/>
            <a:ext cx="3705225" cy="1517650"/>
          </a:xfrm>
          <a:prstGeom prst="rect">
            <a:avLst/>
          </a:prstGeom>
        </p:spPr>
        <p:txBody>
          <a:bodyPr lIns="0" tIns="0" rIns="0" bIns="0">
            <a:spAutoFit/>
          </a:bodyPr>
          <a:lstStyle/>
          <a:p>
            <a:pPr marL="1634489" eaLnBrk="1" fontAlgn="auto" hangingPunct="1">
              <a:spcBef>
                <a:spcPts val="0"/>
              </a:spcBef>
              <a:spcAft>
                <a:spcPts val="0"/>
              </a:spcAft>
              <a:defRPr/>
            </a:pPr>
            <a:r>
              <a:rPr sz="1600" b="1" spc="-15" dirty="0">
                <a:latin typeface="Times New Roman"/>
                <a:cs typeface="Times New Roman"/>
              </a:rPr>
              <a:t>METAL</a:t>
            </a:r>
            <a:r>
              <a:rPr sz="1600" b="1" spc="-95" dirty="0">
                <a:latin typeface="Times New Roman"/>
                <a:cs typeface="Times New Roman"/>
              </a:rPr>
              <a:t> </a:t>
            </a:r>
            <a:r>
              <a:rPr sz="1600" b="1" spc="-10" dirty="0">
                <a:latin typeface="Times New Roman"/>
                <a:cs typeface="Times New Roman"/>
              </a:rPr>
              <a:t>DEPOSITION</a:t>
            </a:r>
            <a:endParaRPr sz="1600">
              <a:latin typeface="Times New Roman"/>
              <a:cs typeface="Times New Roman"/>
            </a:endParaRPr>
          </a:p>
          <a:p>
            <a:pPr marL="12700" eaLnBrk="1" fontAlgn="auto" hangingPunct="1">
              <a:spcBef>
                <a:spcPts val="894"/>
              </a:spcBef>
              <a:spcAft>
                <a:spcPts val="0"/>
              </a:spcAft>
              <a:defRPr/>
            </a:pPr>
            <a:r>
              <a:rPr sz="1350" dirty="0">
                <a:latin typeface="Calibri"/>
                <a:cs typeface="Calibri"/>
              </a:rPr>
              <a:t>&gt;Di</a:t>
            </a:r>
            <a:r>
              <a:rPr sz="1350" spc="-5" dirty="0">
                <a:latin typeface="Calibri"/>
                <a:cs typeface="Calibri"/>
              </a:rPr>
              <a:t>f</a:t>
            </a:r>
            <a:r>
              <a:rPr sz="1350" spc="-10" dirty="0">
                <a:latin typeface="Calibri"/>
                <a:cs typeface="Calibri"/>
              </a:rPr>
              <a:t>f</a:t>
            </a:r>
            <a:r>
              <a:rPr sz="1350" dirty="0">
                <a:latin typeface="Calibri"/>
                <a:cs typeface="Calibri"/>
              </a:rPr>
              <a:t>e</a:t>
            </a:r>
            <a:r>
              <a:rPr sz="1350" spc="-10" dirty="0">
                <a:latin typeface="Calibri"/>
                <a:cs typeface="Calibri"/>
              </a:rPr>
              <a:t>r</a:t>
            </a:r>
            <a:r>
              <a:rPr sz="1350" dirty="0">
                <a:latin typeface="Calibri"/>
                <a:cs typeface="Calibri"/>
              </a:rPr>
              <a:t>e</a:t>
            </a:r>
            <a:r>
              <a:rPr sz="1350" spc="-10" dirty="0">
                <a:latin typeface="Calibri"/>
                <a:cs typeface="Calibri"/>
              </a:rPr>
              <a:t>n</a:t>
            </a:r>
            <a:r>
              <a:rPr sz="1350" dirty="0">
                <a:latin typeface="Calibri"/>
                <a:cs typeface="Calibri"/>
              </a:rPr>
              <a:t>t</a:t>
            </a:r>
            <a:r>
              <a:rPr sz="1350" spc="-65" dirty="0">
                <a:latin typeface="Times New Roman"/>
                <a:cs typeface="Times New Roman"/>
              </a:rPr>
              <a:t> </a:t>
            </a:r>
            <a:r>
              <a:rPr sz="1350" spc="-15" dirty="0">
                <a:latin typeface="Calibri"/>
                <a:cs typeface="Calibri"/>
              </a:rPr>
              <a:t>t</a:t>
            </a:r>
            <a:r>
              <a:rPr sz="1350" dirty="0">
                <a:latin typeface="Calibri"/>
                <a:cs typeface="Calibri"/>
              </a:rPr>
              <a:t>y</a:t>
            </a:r>
            <a:r>
              <a:rPr sz="1350" spc="-10" dirty="0">
                <a:latin typeface="Calibri"/>
                <a:cs typeface="Calibri"/>
              </a:rPr>
              <a:t>p</a:t>
            </a:r>
            <a:r>
              <a:rPr sz="1350" dirty="0">
                <a:latin typeface="Calibri"/>
                <a:cs typeface="Calibri"/>
              </a:rPr>
              <a:t>es</a:t>
            </a:r>
            <a:r>
              <a:rPr sz="1350" spc="-80" dirty="0">
                <a:latin typeface="Times New Roman"/>
                <a:cs typeface="Times New Roman"/>
              </a:rPr>
              <a:t> </a:t>
            </a:r>
            <a:r>
              <a:rPr sz="1350" spc="5" dirty="0">
                <a:latin typeface="Calibri"/>
                <a:cs typeface="Calibri"/>
              </a:rPr>
              <a:t>o</a:t>
            </a:r>
            <a:r>
              <a:rPr sz="1350" dirty="0">
                <a:latin typeface="Calibri"/>
                <a:cs typeface="Calibri"/>
              </a:rPr>
              <a:t>f</a:t>
            </a:r>
            <a:r>
              <a:rPr sz="1350" spc="-80" dirty="0">
                <a:latin typeface="Times New Roman"/>
                <a:cs typeface="Times New Roman"/>
              </a:rPr>
              <a:t> </a:t>
            </a:r>
            <a:r>
              <a:rPr sz="1350" dirty="0">
                <a:latin typeface="Calibri"/>
                <a:cs typeface="Calibri"/>
              </a:rPr>
              <a:t>m</a:t>
            </a:r>
            <a:r>
              <a:rPr sz="1350" spc="-20" dirty="0">
                <a:latin typeface="Calibri"/>
                <a:cs typeface="Calibri"/>
              </a:rPr>
              <a:t>e</a:t>
            </a:r>
            <a:r>
              <a:rPr sz="1350" dirty="0">
                <a:latin typeface="Calibri"/>
                <a:cs typeface="Calibri"/>
              </a:rPr>
              <a:t>tal</a:t>
            </a:r>
            <a:r>
              <a:rPr sz="1350" spc="-65" dirty="0">
                <a:latin typeface="Times New Roman"/>
                <a:cs typeface="Times New Roman"/>
              </a:rPr>
              <a:t> </a:t>
            </a:r>
            <a:r>
              <a:rPr sz="1350" spc="-5" dirty="0">
                <a:latin typeface="Calibri"/>
                <a:cs typeface="Calibri"/>
              </a:rPr>
              <a:t>d</a:t>
            </a:r>
            <a:r>
              <a:rPr sz="1350" spc="-10" dirty="0">
                <a:latin typeface="Calibri"/>
                <a:cs typeface="Calibri"/>
              </a:rPr>
              <a:t>e</a:t>
            </a:r>
            <a:r>
              <a:rPr sz="1350" spc="-20" dirty="0">
                <a:latin typeface="Calibri"/>
                <a:cs typeface="Calibri"/>
              </a:rPr>
              <a:t>p</a:t>
            </a:r>
            <a:r>
              <a:rPr sz="1350" dirty="0">
                <a:latin typeface="Calibri"/>
                <a:cs typeface="Calibri"/>
              </a:rPr>
              <a:t>o</a:t>
            </a:r>
            <a:r>
              <a:rPr sz="1350" spc="-5" dirty="0">
                <a:latin typeface="Calibri"/>
                <a:cs typeface="Calibri"/>
              </a:rPr>
              <a:t>s</a:t>
            </a:r>
            <a:r>
              <a:rPr sz="1350" dirty="0">
                <a:latin typeface="Calibri"/>
                <a:cs typeface="Calibri"/>
              </a:rPr>
              <a:t>it</a:t>
            </a:r>
            <a:r>
              <a:rPr sz="1350" spc="-15" dirty="0">
                <a:latin typeface="Calibri"/>
                <a:cs typeface="Calibri"/>
              </a:rPr>
              <a:t>i</a:t>
            </a:r>
            <a:r>
              <a:rPr sz="1350" dirty="0">
                <a:latin typeface="Calibri"/>
                <a:cs typeface="Calibri"/>
              </a:rPr>
              <a:t>on</a:t>
            </a:r>
            <a:r>
              <a:rPr sz="1350" spc="-80" dirty="0">
                <a:latin typeface="Times New Roman"/>
                <a:cs typeface="Times New Roman"/>
              </a:rPr>
              <a:t> </a:t>
            </a:r>
            <a:r>
              <a:rPr sz="1350" spc="-5" dirty="0">
                <a:latin typeface="Calibri"/>
                <a:cs typeface="Calibri"/>
              </a:rPr>
              <a:t>syste</a:t>
            </a:r>
            <a:r>
              <a:rPr sz="1350" spc="-10" dirty="0">
                <a:latin typeface="Calibri"/>
                <a:cs typeface="Calibri"/>
              </a:rPr>
              <a:t>m</a:t>
            </a:r>
            <a:r>
              <a:rPr sz="1350" spc="-15" dirty="0">
                <a:latin typeface="Calibri"/>
                <a:cs typeface="Calibri"/>
              </a:rPr>
              <a:t>s</a:t>
            </a:r>
            <a:r>
              <a:rPr sz="1350" dirty="0">
                <a:latin typeface="Calibri"/>
                <a:cs typeface="Calibri"/>
              </a:rPr>
              <a:t>:</a:t>
            </a:r>
            <a:endParaRPr sz="1350">
              <a:latin typeface="Calibri"/>
              <a:cs typeface="Calibri"/>
            </a:endParaRPr>
          </a:p>
          <a:p>
            <a:pPr eaLnBrk="1" fontAlgn="auto" hangingPunct="1">
              <a:spcBef>
                <a:spcPts val="44"/>
              </a:spcBef>
              <a:spcAft>
                <a:spcPts val="0"/>
              </a:spcAft>
              <a:defRPr/>
            </a:pPr>
            <a:endParaRPr sz="1850">
              <a:latin typeface="Times New Roman"/>
              <a:cs typeface="Times New Roman"/>
            </a:endParaRPr>
          </a:p>
          <a:p>
            <a:pPr marL="12700" eaLnBrk="1" fontAlgn="auto" hangingPunct="1">
              <a:spcBef>
                <a:spcPts val="0"/>
              </a:spcBef>
              <a:spcAft>
                <a:spcPts val="0"/>
              </a:spcAft>
              <a:defRPr/>
            </a:pPr>
            <a:r>
              <a:rPr sz="1350" spc="-5" dirty="0">
                <a:latin typeface="Calibri"/>
                <a:cs typeface="Calibri"/>
              </a:rPr>
              <a:t>Vacu</a:t>
            </a:r>
            <a:r>
              <a:rPr sz="1350" spc="-10" dirty="0">
                <a:latin typeface="Calibri"/>
                <a:cs typeface="Calibri"/>
              </a:rPr>
              <a:t>u</a:t>
            </a:r>
            <a:r>
              <a:rPr sz="1350" dirty="0">
                <a:latin typeface="Calibri"/>
                <a:cs typeface="Calibri"/>
              </a:rPr>
              <a:t>m</a:t>
            </a:r>
            <a:r>
              <a:rPr sz="1350" spc="-45" dirty="0">
                <a:latin typeface="Times New Roman"/>
                <a:cs typeface="Times New Roman"/>
              </a:rPr>
              <a:t> </a:t>
            </a:r>
            <a:r>
              <a:rPr sz="1350" spc="-15" dirty="0">
                <a:latin typeface="Calibri"/>
                <a:cs typeface="Calibri"/>
              </a:rPr>
              <a:t>e</a:t>
            </a:r>
            <a:r>
              <a:rPr sz="1350" dirty="0">
                <a:latin typeface="Calibri"/>
                <a:cs typeface="Calibri"/>
              </a:rPr>
              <a:t>va</a:t>
            </a:r>
            <a:r>
              <a:rPr sz="1350" spc="-10" dirty="0">
                <a:latin typeface="Calibri"/>
                <a:cs typeface="Calibri"/>
              </a:rPr>
              <a:t>p</a:t>
            </a:r>
            <a:r>
              <a:rPr sz="1350" dirty="0">
                <a:latin typeface="Calibri"/>
                <a:cs typeface="Calibri"/>
              </a:rPr>
              <a:t>o</a:t>
            </a:r>
            <a:r>
              <a:rPr sz="1350" spc="-5" dirty="0">
                <a:latin typeface="Calibri"/>
                <a:cs typeface="Calibri"/>
              </a:rPr>
              <a:t>r</a:t>
            </a:r>
            <a:r>
              <a:rPr sz="1350" dirty="0">
                <a:latin typeface="Calibri"/>
                <a:cs typeface="Calibri"/>
              </a:rPr>
              <a:t>a</a:t>
            </a:r>
            <a:r>
              <a:rPr sz="1350" spc="-15" dirty="0">
                <a:latin typeface="Calibri"/>
                <a:cs typeface="Calibri"/>
              </a:rPr>
              <a:t>t</a:t>
            </a:r>
            <a:r>
              <a:rPr sz="1350" dirty="0">
                <a:latin typeface="Calibri"/>
                <a:cs typeface="Calibri"/>
              </a:rPr>
              <a:t>ion</a:t>
            </a:r>
            <a:r>
              <a:rPr sz="1350" spc="-50" dirty="0">
                <a:latin typeface="Times New Roman"/>
                <a:cs typeface="Times New Roman"/>
              </a:rPr>
              <a:t> </a:t>
            </a:r>
            <a:r>
              <a:rPr sz="1350" spc="-15" dirty="0">
                <a:latin typeface="Calibri"/>
                <a:cs typeface="Calibri"/>
              </a:rPr>
              <a:t>s</a:t>
            </a:r>
            <a:r>
              <a:rPr sz="1350" dirty="0">
                <a:latin typeface="Calibri"/>
                <a:cs typeface="Calibri"/>
              </a:rPr>
              <a:t>y</a:t>
            </a:r>
            <a:r>
              <a:rPr sz="1350" spc="-5" dirty="0">
                <a:latin typeface="Calibri"/>
                <a:cs typeface="Calibri"/>
              </a:rPr>
              <a:t>s</a:t>
            </a:r>
            <a:r>
              <a:rPr sz="1350" dirty="0">
                <a:latin typeface="Calibri"/>
                <a:cs typeface="Calibri"/>
              </a:rPr>
              <a:t>te</a:t>
            </a:r>
            <a:r>
              <a:rPr sz="1350" spc="-5" dirty="0">
                <a:latin typeface="Calibri"/>
                <a:cs typeface="Calibri"/>
              </a:rPr>
              <a:t>m</a:t>
            </a:r>
            <a:r>
              <a:rPr sz="1350" dirty="0">
                <a:latin typeface="Calibri"/>
                <a:cs typeface="Calibri"/>
              </a:rPr>
              <a:t>:</a:t>
            </a:r>
            <a:endParaRPr sz="1350">
              <a:latin typeface="Calibri"/>
              <a:cs typeface="Calibri"/>
            </a:endParaRPr>
          </a:p>
          <a:p>
            <a:pPr eaLnBrk="1" fontAlgn="auto" hangingPunct="1">
              <a:spcBef>
                <a:spcPts val="56"/>
              </a:spcBef>
              <a:spcAft>
                <a:spcPts val="0"/>
              </a:spcAft>
              <a:defRPr/>
            </a:pPr>
            <a:endParaRPr sz="1850">
              <a:latin typeface="Times New Roman"/>
              <a:cs typeface="Times New Roman"/>
            </a:endParaRPr>
          </a:p>
          <a:p>
            <a:pPr marL="12700" eaLnBrk="1" fontAlgn="auto" hangingPunct="1">
              <a:spcBef>
                <a:spcPts val="0"/>
              </a:spcBef>
              <a:spcAft>
                <a:spcPts val="0"/>
              </a:spcAft>
              <a:defRPr/>
            </a:pPr>
            <a:r>
              <a:rPr sz="1350" dirty="0">
                <a:latin typeface="Calibri"/>
                <a:cs typeface="Calibri"/>
              </a:rPr>
              <a:t>→</a:t>
            </a:r>
            <a:r>
              <a:rPr sz="1350" spc="-10" dirty="0">
                <a:latin typeface="Calibri"/>
                <a:cs typeface="Calibri"/>
              </a:rPr>
              <a:t>I</a:t>
            </a:r>
            <a:r>
              <a:rPr sz="1350" dirty="0">
                <a:latin typeface="Calibri"/>
                <a:cs typeface="Calibri"/>
              </a:rPr>
              <a:t>f</a:t>
            </a:r>
            <a:r>
              <a:rPr sz="1350" spc="-35" dirty="0">
                <a:latin typeface="Calibri"/>
                <a:cs typeface="Calibri"/>
              </a:rPr>
              <a:t> </a:t>
            </a:r>
            <a:r>
              <a:rPr sz="1350" dirty="0">
                <a:latin typeface="Calibri"/>
                <a:cs typeface="Calibri"/>
              </a:rPr>
              <a:t>m</a:t>
            </a:r>
            <a:r>
              <a:rPr sz="1350" spc="-10" dirty="0">
                <a:latin typeface="Calibri"/>
                <a:cs typeface="Calibri"/>
              </a:rPr>
              <a:t>e</a:t>
            </a:r>
            <a:r>
              <a:rPr sz="1350" dirty="0">
                <a:latin typeface="Calibri"/>
                <a:cs typeface="Calibri"/>
              </a:rPr>
              <a:t>tal</a:t>
            </a:r>
            <a:r>
              <a:rPr sz="1350" spc="-50" dirty="0">
                <a:latin typeface="Times New Roman"/>
                <a:cs typeface="Times New Roman"/>
              </a:rPr>
              <a:t> </a:t>
            </a:r>
            <a:r>
              <a:rPr sz="1350" dirty="0">
                <a:latin typeface="Calibri"/>
                <a:cs typeface="Calibri"/>
              </a:rPr>
              <a:t>is</a:t>
            </a:r>
            <a:r>
              <a:rPr sz="1350" spc="-80" dirty="0">
                <a:latin typeface="Times New Roman"/>
                <a:cs typeface="Times New Roman"/>
              </a:rPr>
              <a:t> </a:t>
            </a:r>
            <a:r>
              <a:rPr sz="1350" dirty="0">
                <a:latin typeface="Calibri"/>
                <a:cs typeface="Calibri"/>
              </a:rPr>
              <a:t>o</a:t>
            </a:r>
            <a:r>
              <a:rPr sz="1350" spc="-5" dirty="0">
                <a:latin typeface="Calibri"/>
                <a:cs typeface="Calibri"/>
              </a:rPr>
              <a:t>x</a:t>
            </a:r>
            <a:r>
              <a:rPr sz="1350" dirty="0">
                <a:latin typeface="Calibri"/>
                <a:cs typeface="Calibri"/>
              </a:rPr>
              <a:t>i</a:t>
            </a:r>
            <a:r>
              <a:rPr sz="1350" spc="-5" dirty="0">
                <a:latin typeface="Calibri"/>
                <a:cs typeface="Calibri"/>
              </a:rPr>
              <a:t>d</a:t>
            </a:r>
            <a:r>
              <a:rPr sz="1350" spc="-10" dirty="0">
                <a:latin typeface="Calibri"/>
                <a:cs typeface="Calibri"/>
              </a:rPr>
              <a:t>e</a:t>
            </a:r>
            <a:r>
              <a:rPr sz="1350" dirty="0">
                <a:latin typeface="Calibri"/>
                <a:cs typeface="Calibri"/>
              </a:rPr>
              <a:t>,</a:t>
            </a:r>
            <a:r>
              <a:rPr sz="1350" spc="-60" dirty="0">
                <a:latin typeface="Times New Roman"/>
                <a:cs typeface="Times New Roman"/>
              </a:rPr>
              <a:t> </a:t>
            </a:r>
            <a:r>
              <a:rPr sz="1350" dirty="0">
                <a:latin typeface="Calibri"/>
                <a:cs typeface="Calibri"/>
              </a:rPr>
              <a:t>it</a:t>
            </a:r>
            <a:r>
              <a:rPr sz="1350" spc="-60" dirty="0">
                <a:latin typeface="Times New Roman"/>
                <a:cs typeface="Times New Roman"/>
              </a:rPr>
              <a:t> </a:t>
            </a:r>
            <a:r>
              <a:rPr sz="1350" spc="-15" dirty="0">
                <a:latin typeface="Calibri"/>
                <a:cs typeface="Calibri"/>
              </a:rPr>
              <a:t>s</a:t>
            </a:r>
            <a:r>
              <a:rPr sz="1350" spc="-5" dirty="0">
                <a:latin typeface="Calibri"/>
                <a:cs typeface="Calibri"/>
              </a:rPr>
              <a:t>hou</a:t>
            </a:r>
            <a:r>
              <a:rPr sz="1350" dirty="0">
                <a:latin typeface="Calibri"/>
                <a:cs typeface="Calibri"/>
              </a:rPr>
              <a:t>ld</a:t>
            </a:r>
            <a:r>
              <a:rPr sz="1350" spc="-60" dirty="0">
                <a:latin typeface="Times New Roman"/>
                <a:cs typeface="Times New Roman"/>
              </a:rPr>
              <a:t> </a:t>
            </a:r>
            <a:r>
              <a:rPr sz="1350" spc="-5" dirty="0">
                <a:latin typeface="Calibri"/>
                <a:cs typeface="Calibri"/>
              </a:rPr>
              <a:t>b</a:t>
            </a:r>
            <a:r>
              <a:rPr sz="1350" dirty="0">
                <a:latin typeface="Calibri"/>
                <a:cs typeface="Calibri"/>
              </a:rPr>
              <a:t>e</a:t>
            </a:r>
            <a:r>
              <a:rPr sz="1350" spc="-65" dirty="0">
                <a:latin typeface="Times New Roman"/>
                <a:cs typeface="Times New Roman"/>
              </a:rPr>
              <a:t> </a:t>
            </a:r>
            <a:r>
              <a:rPr sz="1350" spc="-5" dirty="0">
                <a:latin typeface="Calibri"/>
                <a:cs typeface="Calibri"/>
              </a:rPr>
              <a:t>a</a:t>
            </a:r>
            <a:r>
              <a:rPr sz="1350" dirty="0">
                <a:latin typeface="Calibri"/>
                <a:cs typeface="Calibri"/>
              </a:rPr>
              <a:t>n</a:t>
            </a:r>
            <a:r>
              <a:rPr sz="1350" spc="-70" dirty="0">
                <a:latin typeface="Times New Roman"/>
                <a:cs typeface="Times New Roman"/>
              </a:rPr>
              <a:t> </a:t>
            </a:r>
            <a:r>
              <a:rPr sz="1350" dirty="0">
                <a:latin typeface="Calibri"/>
                <a:cs typeface="Calibri"/>
              </a:rPr>
              <a:t>i</a:t>
            </a:r>
            <a:r>
              <a:rPr sz="1350" spc="-5" dirty="0">
                <a:latin typeface="Calibri"/>
                <a:cs typeface="Calibri"/>
              </a:rPr>
              <a:t>n</a:t>
            </a:r>
            <a:r>
              <a:rPr sz="1350" spc="-10" dirty="0">
                <a:latin typeface="Calibri"/>
                <a:cs typeface="Calibri"/>
              </a:rPr>
              <a:t>s</a:t>
            </a:r>
            <a:r>
              <a:rPr sz="1350" spc="-5" dirty="0">
                <a:latin typeface="Calibri"/>
                <a:cs typeface="Calibri"/>
              </a:rPr>
              <a:t>u</a:t>
            </a:r>
            <a:r>
              <a:rPr sz="1350" dirty="0">
                <a:latin typeface="Calibri"/>
                <a:cs typeface="Calibri"/>
              </a:rPr>
              <a:t>l</a:t>
            </a:r>
            <a:r>
              <a:rPr sz="1350" spc="-10" dirty="0">
                <a:latin typeface="Calibri"/>
                <a:cs typeface="Calibri"/>
              </a:rPr>
              <a:t>a</a:t>
            </a:r>
            <a:r>
              <a:rPr sz="1350" spc="-15" dirty="0">
                <a:latin typeface="Calibri"/>
                <a:cs typeface="Calibri"/>
              </a:rPr>
              <a:t>t</a:t>
            </a:r>
            <a:r>
              <a:rPr sz="1350" dirty="0">
                <a:latin typeface="Calibri"/>
                <a:cs typeface="Calibri"/>
              </a:rPr>
              <a:t>o</a:t>
            </a:r>
            <a:r>
              <a:rPr sz="1350" spc="-5" dirty="0">
                <a:latin typeface="Calibri"/>
                <a:cs typeface="Calibri"/>
              </a:rPr>
              <a:t>r</a:t>
            </a:r>
            <a:r>
              <a:rPr sz="1350" dirty="0">
                <a:latin typeface="Calibri"/>
                <a:cs typeface="Calibri"/>
              </a:rPr>
              <a:t>.</a:t>
            </a:r>
            <a:endParaRPr sz="1350">
              <a:latin typeface="Calibri"/>
              <a:cs typeface="Calibri"/>
            </a:endParaRPr>
          </a:p>
        </p:txBody>
      </p:sp>
      <p:sp>
        <p:nvSpPr>
          <p:cNvPr id="217092" name="object 4"/>
          <p:cNvSpPr>
            <a:spLocks noChangeArrowheads="1"/>
          </p:cNvSpPr>
          <p:nvPr/>
        </p:nvSpPr>
        <p:spPr bwMode="auto">
          <a:xfrm>
            <a:off x="1628775" y="4591050"/>
            <a:ext cx="4505325" cy="25765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 name="object 5"/>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110</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8" name="object 2"/>
          <p:cNvSpPr txBox="1">
            <a:spLocks noChangeArrowheads="1"/>
          </p:cNvSpPr>
          <p:nvPr/>
        </p:nvSpPr>
        <p:spPr bwMode="auto">
          <a:xfrm>
            <a:off x="900113" y="1127125"/>
            <a:ext cx="6346825" cy="683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→Mean path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should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free.</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lphaLcPeriod"/>
            </a:pPr>
            <a:r>
              <a:rPr lang="en-US" altLang="en-US" sz="1100">
                <a:cs typeface="Calibri" panose="020F0502020204030204" pitchFamily="34" charset="0"/>
              </a:rPr>
              <a:t>Thermal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Vacuum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evaporation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system:</a:t>
            </a:r>
          </a:p>
          <a:p>
            <a:pPr eaLnBrk="1" hangingPunct="1">
              <a:spcBef>
                <a:spcPts val="25"/>
              </a:spcBef>
              <a:buFont typeface="Arial" panose="020B0604020202020204" pitchFamily="34" charset="0"/>
              <a:buAutoNum type="alphaLcPeriod"/>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→Those metals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melting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points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Cu,</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Au</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etc.</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→The temperature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should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1200-1300°C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220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source.</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AutoNum type="alphaLcPeriod" startAt="2"/>
            </a:pPr>
            <a:r>
              <a:rPr lang="en-US" altLang="en-US" sz="1100">
                <a:cs typeface="Calibri" panose="020F0502020204030204" pitchFamily="34" charset="0"/>
              </a:rPr>
              <a:t>Electron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Vacuum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evaporation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system:</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→High melting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point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metals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Pt,St,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Mb</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etc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system.</a:t>
            </a: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→The required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source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4</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a:t>
            </a: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Radio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Frequency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system:</a:t>
            </a: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→We 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bombard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cathode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aims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desired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space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p>
          <a:p>
            <a:pPr eaLnBrk="1" hangingPunct="1">
              <a:lnSpc>
                <a:spcPts val="3788"/>
              </a:lnSpc>
              <a:spcBef>
                <a:spcPts val="125"/>
              </a:spcBef>
            </a:pPr>
            <a:r>
              <a:rPr lang="en-US" altLang="en-US" sz="1300">
                <a:cs typeface="Calibri" panose="020F0502020204030204" pitchFamily="34" charset="0"/>
              </a:rPr>
              <a:t>→The voltage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source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demanded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sort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6000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d.Plasma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Chemical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Vapour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(PCVD):</a:t>
            </a:r>
          </a:p>
          <a:p>
            <a:pPr eaLnBrk="1" hangingPunct="1">
              <a:spcBef>
                <a:spcPts val="25"/>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→The plasma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tube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filled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Argon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pressure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inside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tube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remains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10¹to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torr.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ambience.</a:t>
            </a: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→When H</a:t>
            </a:r>
            <a:r>
              <a:rPr lang="en-US" altLang="en-US" sz="1300">
                <a:latin typeface="MS PGothic" panose="020B0600070205080204" pitchFamily="34" charset="-128"/>
                <a:ea typeface="MS PGothic" panose="020B0600070205080204" pitchFamily="34" charset="-128"/>
              </a:rPr>
              <a:t>₂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react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other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get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single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layer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graphite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called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Graphene.</a:t>
            </a:r>
          </a:p>
          <a:p>
            <a:pPr eaLnBrk="1" hangingPunct="1">
              <a:spcBef>
                <a:spcPts val="163"/>
              </a:spcBef>
            </a:pPr>
            <a:r>
              <a:rPr lang="en-US" altLang="en-US" sz="1300">
                <a:cs typeface="Calibri" panose="020F0502020204030204" pitchFamily="34" charset="0"/>
              </a:rPr>
              <a:t>→ Plasma chemical vapor deposition (CVD) at 13.56 MHz has been used to produce</a:t>
            </a:r>
          </a:p>
          <a:p>
            <a:pPr eaLnBrk="1" hangingPunct="1">
              <a:lnSpc>
                <a:spcPct val="117000"/>
              </a:lnSpc>
            </a:pPr>
            <a:r>
              <a:rPr lang="en-US" altLang="en-US" sz="1300">
                <a:cs typeface="Calibri" panose="020F0502020204030204" pitchFamily="34" charset="0"/>
              </a:rPr>
              <a:t>diamondparticles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two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different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inductively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coupled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systems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mixture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methane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hydrogen.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effect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diamond-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like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carbon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(DLC)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over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coating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niobium,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stainless-steel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substrates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investigated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case</a:t>
            </a:r>
          </a:p>
        </p:txBody>
      </p:sp>
      <p:sp>
        <p:nvSpPr>
          <p:cNvPr id="219139" name="object 3"/>
          <p:cNvSpPr>
            <a:spLocks noChangeArrowheads="1"/>
          </p:cNvSpPr>
          <p:nvPr/>
        </p:nvSpPr>
        <p:spPr bwMode="auto">
          <a:xfrm>
            <a:off x="1685925" y="8045450"/>
            <a:ext cx="3686175" cy="20129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 name="object 4"/>
          <p:cNvSpPr txBox="1"/>
          <p:nvPr/>
        </p:nvSpPr>
        <p:spPr>
          <a:xfrm>
            <a:off x="889227" y="10302875"/>
            <a:ext cx="784225" cy="169277"/>
          </a:xfrm>
          <a:prstGeom prst="rect">
            <a:avLst/>
          </a:prstGeom>
        </p:spPr>
        <p:txBody>
          <a:bodyPr wrap="square" lIns="0" tIns="0" rIns="0" bIns="0">
            <a:spAutoFit/>
          </a:bodyPr>
          <a:lstStyle/>
          <a:p>
            <a:pPr marL="12700" eaLnBrk="1" fontAlgn="auto" hangingPunct="1">
              <a:spcBef>
                <a:spcPts val="0"/>
              </a:spcBef>
              <a:spcAft>
                <a:spcPts val="0"/>
              </a:spcAft>
              <a:defRPr/>
            </a:pPr>
            <a:r>
              <a:rPr lang="en-US" sz="1100" b="1" dirty="0" smtClean="0">
                <a:latin typeface="Calibri"/>
                <a:cs typeface="Calibri"/>
              </a:rPr>
              <a:t>111</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lang="en-US" sz="1100" spc="20" dirty="0" smtClean="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112</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21187" name="object 2"/>
          <p:cNvSpPr txBox="1">
            <a:spLocks noChangeArrowheads="1"/>
          </p:cNvSpPr>
          <p:nvPr/>
        </p:nvSpPr>
        <p:spPr bwMode="auto">
          <a:xfrm>
            <a:off x="901700" y="973138"/>
            <a:ext cx="5818188"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7000"/>
              </a:lnSpc>
            </a:pP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enhance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particleformation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compared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uncoated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polished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addition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carbon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monoxide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hydrogen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produce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well-defined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individual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faceted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particles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polycrystalline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films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diamond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films.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advantage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over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microwave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systems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easily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scaled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large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volume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quartz</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DLC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coated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silicon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substrates.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Plasma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CVD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competitive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approach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production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high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power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object 2"/>
          <p:cNvSpPr txBox="1">
            <a:spLocks noChangeArrowheads="1"/>
          </p:cNvSpPr>
          <p:nvPr/>
        </p:nvSpPr>
        <p:spPr bwMode="auto">
          <a:xfrm>
            <a:off x="901700" y="4100513"/>
            <a:ext cx="5897563"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&gt;Following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steps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followed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make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properly:</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lnSpc>
                <a:spcPct val="116000"/>
              </a:lnSpc>
              <a:buSzPct val="91000"/>
              <a:buFont typeface="Arial" panose="020B0604020202020204" pitchFamily="34" charset="0"/>
              <a:buAutoNum type="arabicPeriod"/>
            </a:pPr>
            <a:r>
              <a:rPr lang="en-US" altLang="en-US" sz="1100">
                <a:cs typeface="Calibri" panose="020F0502020204030204" pitchFamily="34" charset="0"/>
              </a:rPr>
              <a:t>Initially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Admittance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deposition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filled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with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outside.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door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ready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opened.</a:t>
            </a:r>
          </a:p>
          <a:p>
            <a:pPr eaLnBrk="1" hangingPunct="1">
              <a:spcBef>
                <a:spcPts val="38"/>
              </a:spcBef>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SzPct val="91000"/>
              <a:buFont typeface="Arial" panose="020B0604020202020204" pitchFamily="34" charset="0"/>
              <a:buAutoNum type="arabicPeriod"/>
            </a:pP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wafer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taken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wrapped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aluminum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foil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part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wrapping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depositing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desired,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(Aluminium)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minuscule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space.</a:t>
            </a:r>
          </a:p>
          <a:p>
            <a:pPr eaLnBrk="1" hangingPunct="1">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SzPct val="91000"/>
              <a:buFont typeface="Arial" panose="020B0604020202020204" pitchFamily="34" charset="0"/>
              <a:buAutoNum type="arabicPeriod"/>
            </a:pP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after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door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inserted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Inside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deposition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right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place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Anode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necessary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pea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sized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piece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holder.</a:t>
            </a:r>
          </a:p>
          <a:p>
            <a:pPr eaLnBrk="1" hangingPunct="1">
              <a:spcBef>
                <a:spcPts val="50"/>
              </a:spcBef>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algn="just" eaLnBrk="1" hangingPunct="1">
              <a:lnSpc>
                <a:spcPct val="117000"/>
              </a:lnSpc>
              <a:buSzPct val="91000"/>
              <a:buFont typeface="Arial" panose="020B0604020202020204" pitchFamily="34" charset="0"/>
              <a:buAutoNum type="arabicPeriod"/>
            </a:pPr>
            <a:r>
              <a:rPr lang="en-US" altLang="en-US" sz="1100">
                <a:cs typeface="Calibri" panose="020F0502020204030204" pitchFamily="34" charset="0"/>
              </a:rPr>
              <a:t>Following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right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order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instructions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after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another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pressure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those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tunnels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made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Vacuum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different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such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Backing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Roughing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Baffle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initiate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deposition,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first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tunnels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attachedto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tubes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checked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each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time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using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Pirani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Penning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attached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each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side</a:t>
            </a:r>
          </a:p>
          <a:p>
            <a:pPr eaLnBrk="1" hangingPunct="1">
              <a:spcBef>
                <a:spcPts val="13"/>
              </a:spcBef>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6000"/>
              </a:lnSpc>
              <a:buSzPct val="91000"/>
              <a:buFont typeface="Arial" panose="020B0604020202020204" pitchFamily="34" charset="0"/>
              <a:buAutoNum type="arabicPeriod"/>
            </a:pPr>
            <a:r>
              <a:rPr lang="en-US" altLang="en-US" sz="1100">
                <a:cs typeface="Calibri" panose="020F0502020204030204" pitchFamily="34" charset="0"/>
              </a:rPr>
              <a:t>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borne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mind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pressure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Pirani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should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torr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Penning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should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torr.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0.76</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torr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1</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bar.</a:t>
            </a:r>
          </a:p>
          <a:p>
            <a:pPr eaLnBrk="1" hangingPunct="1">
              <a:spcBef>
                <a:spcPts val="38"/>
              </a:spcBef>
              <a:buFont typeface="Arial" panose="020B0604020202020204" pitchFamily="34" charset="0"/>
              <a:buAutoNum type="arabicPeriod"/>
            </a:pPr>
            <a:endParaRPr lang="en-US" altLang="en-US" sz="1300">
              <a:latin typeface="Times New Roman" panose="02020603050405020304" pitchFamily="18" charset="0"/>
              <a:cs typeface="Times New Roman" panose="02020603050405020304" pitchFamily="18" charset="0"/>
            </a:endParaRPr>
          </a:p>
          <a:p>
            <a:pPr eaLnBrk="1" hangingPunct="1">
              <a:lnSpc>
                <a:spcPct val="117000"/>
              </a:lnSpc>
              <a:buSzPct val="91000"/>
              <a:buFont typeface="Arial" panose="020B0604020202020204" pitchFamily="34" charset="0"/>
              <a:buAutoNum type="arabicPeriod"/>
            </a:pPr>
            <a:r>
              <a:rPr lang="en-US" altLang="en-US" sz="1100">
                <a:cs typeface="Calibri" panose="020F0502020204030204" pitchFamily="34" charset="0"/>
              </a:rPr>
              <a:t>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Cathode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heated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extend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heavy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current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flow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placed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Cathode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reaches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melting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point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gradually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evaporated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finallygets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dissipated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bare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wafer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wrapped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Aluminium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Foil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reaction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over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absence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p>
        </p:txBody>
      </p:sp>
      <p:sp>
        <p:nvSpPr>
          <p:cNvPr id="223235" name="object 3"/>
          <p:cNvSpPr>
            <a:spLocks noChangeArrowheads="1"/>
          </p:cNvSpPr>
          <p:nvPr/>
        </p:nvSpPr>
        <p:spPr bwMode="auto">
          <a:xfrm>
            <a:off x="1914525" y="1228725"/>
            <a:ext cx="3654425" cy="26431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 name="object 4"/>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113</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2" name="object 2"/>
          <p:cNvSpPr txBox="1">
            <a:spLocks noChangeArrowheads="1"/>
          </p:cNvSpPr>
          <p:nvPr/>
        </p:nvSpPr>
        <p:spPr bwMode="auto">
          <a:xfrm>
            <a:off x="622300" y="928688"/>
            <a:ext cx="578643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7000"/>
              </a:lnSpc>
            </a:pPr>
            <a:r>
              <a:rPr lang="en-US" altLang="en-US" sz="1000">
                <a:latin typeface="Arial" panose="020B0604020202020204" pitchFamily="34" charset="0"/>
              </a:rPr>
              <a:t>7.</a:t>
            </a:r>
            <a:r>
              <a:rPr lang="en-US" altLang="en-US" sz="10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again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filled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with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allowed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through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Admittance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Valve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pressure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measured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all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connection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paths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through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Pirani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Penning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Gauge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attached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chamber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again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filled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up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with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ready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opened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wafer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sample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kept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across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Anode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gets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collected.</a:t>
            </a:r>
          </a:p>
          <a:p>
            <a:pPr eaLnBrk="1" hangingPunct="1">
              <a:spcBef>
                <a:spcPts val="38"/>
              </a:spcBef>
            </a:pPr>
            <a:endParaRPr lang="en-US" altLang="en-US" sz="1200">
              <a:latin typeface="Times New Roman" panose="02020603050405020304" pitchFamily="18" charset="0"/>
              <a:cs typeface="Times New Roman" panose="02020603050405020304" pitchFamily="18" charset="0"/>
            </a:endParaRPr>
          </a:p>
          <a:p>
            <a:pPr eaLnBrk="1" hangingPunct="1">
              <a:lnSpc>
                <a:spcPct val="117000"/>
              </a:lnSpc>
            </a:pPr>
            <a:r>
              <a:rPr lang="en-US" altLang="en-US" sz="1300">
                <a:cs typeface="Calibri" panose="020F0502020204030204" pitchFamily="34" charset="0"/>
              </a:rPr>
              <a:t>Now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finally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attained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wrapped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foil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Aluminium)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found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deposited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across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space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wafer</a:t>
            </a:r>
          </a:p>
        </p:txBody>
      </p:sp>
      <p:sp>
        <p:nvSpPr>
          <p:cNvPr id="225283" name="object 3"/>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84"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85" name="object 5"/>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86" name="object 6"/>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87" name="object 7"/>
          <p:cNvSpPr>
            <a:spLocks/>
          </p:cNvSpPr>
          <p:nvPr/>
        </p:nvSpPr>
        <p:spPr bwMode="auto">
          <a:xfrm>
            <a:off x="841375" y="2867025"/>
            <a:ext cx="2803525" cy="3108325"/>
          </a:xfrm>
          <a:custGeom>
            <a:avLst/>
            <a:gdLst>
              <a:gd name="T0" fmla="*/ 0 w 2804160"/>
              <a:gd name="T1" fmla="*/ 3108324 h 3108960"/>
              <a:gd name="T2" fmla="*/ 2803524 w 2804160"/>
              <a:gd name="T3" fmla="*/ 3108324 h 3108960"/>
              <a:gd name="T4" fmla="*/ 2803524 w 2804160"/>
              <a:gd name="T5" fmla="*/ 0 h 3108960"/>
              <a:gd name="T6" fmla="*/ 0 w 2804160"/>
              <a:gd name="T7" fmla="*/ 0 h 3108960"/>
              <a:gd name="T8" fmla="*/ 0 w 2804160"/>
              <a:gd name="T9" fmla="*/ 3108324 h 310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4160" h="3108960">
                <a:moveTo>
                  <a:pt x="0" y="3108959"/>
                </a:moveTo>
                <a:lnTo>
                  <a:pt x="2804159" y="3108959"/>
                </a:lnTo>
                <a:lnTo>
                  <a:pt x="2804159" y="0"/>
                </a:lnTo>
                <a:lnTo>
                  <a:pt x="0" y="0"/>
                </a:lnTo>
                <a:lnTo>
                  <a:pt x="0" y="310895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88" name="object 8"/>
          <p:cNvSpPr>
            <a:spLocks noChangeArrowheads="1"/>
          </p:cNvSpPr>
          <p:nvPr/>
        </p:nvSpPr>
        <p:spPr bwMode="auto">
          <a:xfrm>
            <a:off x="935038" y="2916238"/>
            <a:ext cx="2614612" cy="30099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5289" name="object 9"/>
          <p:cNvSpPr>
            <a:spLocks noChangeArrowheads="1"/>
          </p:cNvSpPr>
          <p:nvPr/>
        </p:nvSpPr>
        <p:spPr bwMode="auto">
          <a:xfrm>
            <a:off x="966788" y="6161088"/>
            <a:ext cx="2400300" cy="2809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5290" name="object 10"/>
          <p:cNvSpPr>
            <a:spLocks noChangeArrowheads="1"/>
          </p:cNvSpPr>
          <p:nvPr/>
        </p:nvSpPr>
        <p:spPr bwMode="auto">
          <a:xfrm>
            <a:off x="966788" y="6305550"/>
            <a:ext cx="1609725" cy="2301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5291" name="object 11"/>
          <p:cNvSpPr txBox="1">
            <a:spLocks noChangeArrowheads="1"/>
          </p:cNvSpPr>
          <p:nvPr/>
        </p:nvSpPr>
        <p:spPr bwMode="auto">
          <a:xfrm>
            <a:off x="962025" y="6113463"/>
            <a:ext cx="2560638" cy="471487"/>
          </a:xfrm>
          <a:prstGeom prst="rect">
            <a:avLst/>
          </a:prstGeom>
          <a:noFill/>
          <a:ln w="634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920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15000"/>
              </a:lnSpc>
            </a:pPr>
            <a:r>
              <a:rPr lang="en-US" altLang="en-US" sz="1100">
                <a:cs typeface="Calibri" panose="020F0502020204030204" pitchFamily="34" charset="0"/>
              </a:rPr>
              <a:t>Trichloroethylene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cleaning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process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removing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dust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particles</a:t>
            </a:r>
          </a:p>
        </p:txBody>
      </p:sp>
      <p:sp>
        <p:nvSpPr>
          <p:cNvPr id="225292" name="object 12"/>
          <p:cNvSpPr>
            <a:spLocks/>
          </p:cNvSpPr>
          <p:nvPr/>
        </p:nvSpPr>
        <p:spPr bwMode="auto">
          <a:xfrm>
            <a:off x="4140200" y="2889250"/>
            <a:ext cx="2765425" cy="3292475"/>
          </a:xfrm>
          <a:custGeom>
            <a:avLst/>
            <a:gdLst>
              <a:gd name="T0" fmla="*/ 0 w 2766059"/>
              <a:gd name="T1" fmla="*/ 3292474 h 3291840"/>
              <a:gd name="T2" fmla="*/ 2765425 w 2766059"/>
              <a:gd name="T3" fmla="*/ 3292474 h 3291840"/>
              <a:gd name="T4" fmla="*/ 2765425 w 2766059"/>
              <a:gd name="T5" fmla="*/ 0 h 3291840"/>
              <a:gd name="T6" fmla="*/ 0 w 2766059"/>
              <a:gd name="T7" fmla="*/ 0 h 3291840"/>
              <a:gd name="T8" fmla="*/ 0 w 2766059"/>
              <a:gd name="T9" fmla="*/ 3292474 h 32918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6059" h="3291840">
                <a:moveTo>
                  <a:pt x="0" y="3291839"/>
                </a:moveTo>
                <a:lnTo>
                  <a:pt x="2766059" y="3291839"/>
                </a:lnTo>
                <a:lnTo>
                  <a:pt x="2766059" y="0"/>
                </a:lnTo>
                <a:lnTo>
                  <a:pt x="0" y="0"/>
                </a:lnTo>
                <a:lnTo>
                  <a:pt x="0" y="329183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93" name="object 13"/>
          <p:cNvSpPr>
            <a:spLocks noChangeArrowheads="1"/>
          </p:cNvSpPr>
          <p:nvPr/>
        </p:nvSpPr>
        <p:spPr bwMode="auto">
          <a:xfrm>
            <a:off x="4235450" y="2938463"/>
            <a:ext cx="2536825" cy="31940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4" name="object 14"/>
          <p:cNvSpPr txBox="1"/>
          <p:nvPr/>
        </p:nvSpPr>
        <p:spPr>
          <a:xfrm>
            <a:off x="4308475" y="6364288"/>
            <a:ext cx="2743200" cy="441325"/>
          </a:xfrm>
          <a:prstGeom prst="rect">
            <a:avLst/>
          </a:prstGeom>
          <a:ln w="6349">
            <a:solidFill>
              <a:srgbClr val="000000"/>
            </a:solidFill>
          </a:ln>
        </p:spPr>
        <p:txBody>
          <a:bodyPr lIns="0" tIns="0" rIns="0" bIns="0">
            <a:spAutoFit/>
          </a:bodyPr>
          <a:lstStyle/>
          <a:p>
            <a:pPr marL="92710" eaLnBrk="1" fontAlgn="auto" hangingPunct="1">
              <a:spcBef>
                <a:spcPts val="0"/>
              </a:spcBef>
              <a:spcAft>
                <a:spcPts val="0"/>
              </a:spcAft>
              <a:defRPr/>
            </a:pPr>
            <a:r>
              <a:rPr sz="1100" dirty="0">
                <a:latin typeface="Calibri"/>
                <a:cs typeface="Calibri"/>
              </a:rPr>
              <a:t>Ultraso</a:t>
            </a:r>
            <a:r>
              <a:rPr sz="1100" spc="-5" dirty="0">
                <a:latin typeface="Calibri"/>
                <a:cs typeface="Calibri"/>
              </a:rPr>
              <a:t>n</a:t>
            </a:r>
            <a:r>
              <a:rPr sz="1100" dirty="0">
                <a:latin typeface="Calibri"/>
                <a:cs typeface="Calibri"/>
              </a:rPr>
              <a:t>ic</a:t>
            </a:r>
            <a:r>
              <a:rPr sz="1100" spc="-40" dirty="0">
                <a:latin typeface="Times New Roman"/>
                <a:cs typeface="Times New Roman"/>
              </a:rPr>
              <a:t> </a:t>
            </a:r>
            <a:r>
              <a:rPr sz="1100" dirty="0">
                <a:latin typeface="Calibri"/>
                <a:cs typeface="Calibri"/>
              </a:rPr>
              <a:t>clea</a:t>
            </a:r>
            <a:r>
              <a:rPr sz="1100" spc="-10" dirty="0">
                <a:latin typeface="Calibri"/>
                <a:cs typeface="Calibri"/>
              </a:rPr>
              <a:t>n</a:t>
            </a:r>
            <a:r>
              <a:rPr sz="1100" dirty="0">
                <a:latin typeface="Calibri"/>
                <a:cs typeface="Calibri"/>
              </a:rPr>
              <a:t>i</a:t>
            </a:r>
            <a:r>
              <a:rPr sz="1100" spc="-10" dirty="0">
                <a:latin typeface="Calibri"/>
                <a:cs typeface="Calibri"/>
              </a:rPr>
              <a:t>n</a:t>
            </a:r>
            <a:r>
              <a:rPr sz="1100" dirty="0">
                <a:latin typeface="Calibri"/>
                <a:cs typeface="Calibri"/>
              </a:rPr>
              <a:t>g</a:t>
            </a:r>
            <a:r>
              <a:rPr sz="1100" spc="-30" dirty="0">
                <a:latin typeface="Times New Roman"/>
                <a:cs typeface="Times New Roman"/>
              </a:rPr>
              <a:t> </a:t>
            </a:r>
            <a:r>
              <a:rPr sz="1100" spc="-15" dirty="0">
                <a:latin typeface="Calibri"/>
                <a:cs typeface="Calibri"/>
              </a:rPr>
              <a:t>f</a:t>
            </a:r>
            <a:r>
              <a:rPr sz="1100" spc="5" dirty="0">
                <a:latin typeface="Calibri"/>
                <a:cs typeface="Calibri"/>
              </a:rPr>
              <a:t>o</a:t>
            </a:r>
            <a:r>
              <a:rPr sz="1100" dirty="0">
                <a:latin typeface="Calibri"/>
                <a:cs typeface="Calibri"/>
              </a:rPr>
              <a:t>r</a:t>
            </a:r>
            <a:r>
              <a:rPr sz="1100" spc="-40" dirty="0">
                <a:latin typeface="Times New Roman"/>
                <a:cs typeface="Times New Roman"/>
              </a:rPr>
              <a:t> </a:t>
            </a:r>
            <a:r>
              <a:rPr sz="1100" dirty="0">
                <a:latin typeface="Calibri"/>
                <a:cs typeface="Calibri"/>
              </a:rPr>
              <a:t>3</a:t>
            </a:r>
            <a:r>
              <a:rPr sz="1100" spc="-35" dirty="0">
                <a:latin typeface="Times New Roman"/>
                <a:cs typeface="Times New Roman"/>
              </a:rPr>
              <a:t> </a:t>
            </a:r>
            <a:r>
              <a:rPr sz="1100" dirty="0">
                <a:latin typeface="Calibri"/>
                <a:cs typeface="Calibri"/>
              </a:rPr>
              <a:t>m</a:t>
            </a:r>
            <a:r>
              <a:rPr sz="1100" spc="-15" dirty="0">
                <a:latin typeface="Calibri"/>
                <a:cs typeface="Calibri"/>
              </a:rPr>
              <a:t>i</a:t>
            </a:r>
            <a:r>
              <a:rPr sz="1100" spc="-5" dirty="0">
                <a:latin typeface="Calibri"/>
                <a:cs typeface="Calibri"/>
              </a:rPr>
              <a:t>n</a:t>
            </a:r>
            <a:r>
              <a:rPr sz="1100" dirty="0">
                <a:latin typeface="Calibri"/>
                <a:cs typeface="Calibri"/>
              </a:rPr>
              <a:t>s</a:t>
            </a:r>
            <a:endParaRPr sz="1100">
              <a:latin typeface="Calibri"/>
              <a:cs typeface="Calibri"/>
            </a:endParaRPr>
          </a:p>
        </p:txBody>
      </p:sp>
      <p:sp>
        <p:nvSpPr>
          <p:cNvPr id="225295" name="object 15"/>
          <p:cNvSpPr>
            <a:spLocks/>
          </p:cNvSpPr>
          <p:nvPr/>
        </p:nvSpPr>
        <p:spPr bwMode="auto">
          <a:xfrm>
            <a:off x="727075" y="6723063"/>
            <a:ext cx="2795588" cy="2338387"/>
          </a:xfrm>
          <a:custGeom>
            <a:avLst/>
            <a:gdLst>
              <a:gd name="T0" fmla="*/ 0 w 2796540"/>
              <a:gd name="T1" fmla="*/ 2338386 h 2339340"/>
              <a:gd name="T2" fmla="*/ 2795587 w 2796540"/>
              <a:gd name="T3" fmla="*/ 2338386 h 2339340"/>
              <a:gd name="T4" fmla="*/ 2795587 w 2796540"/>
              <a:gd name="T5" fmla="*/ 0 h 2339340"/>
              <a:gd name="T6" fmla="*/ 0 w 2796540"/>
              <a:gd name="T7" fmla="*/ 0 h 2339340"/>
              <a:gd name="T8" fmla="*/ 0 w 2796540"/>
              <a:gd name="T9" fmla="*/ 2338386 h 23393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6540" h="2339340">
                <a:moveTo>
                  <a:pt x="0" y="2339339"/>
                </a:moveTo>
                <a:lnTo>
                  <a:pt x="2796539" y="2339339"/>
                </a:lnTo>
                <a:lnTo>
                  <a:pt x="2796539" y="0"/>
                </a:lnTo>
                <a:lnTo>
                  <a:pt x="0" y="0"/>
                </a:lnTo>
                <a:lnTo>
                  <a:pt x="0" y="233933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5296" name="object 16"/>
          <p:cNvSpPr>
            <a:spLocks noChangeArrowheads="1"/>
          </p:cNvSpPr>
          <p:nvPr/>
        </p:nvSpPr>
        <p:spPr bwMode="auto">
          <a:xfrm>
            <a:off x="820738" y="6772275"/>
            <a:ext cx="2576512" cy="22399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7" name="object 17"/>
          <p:cNvSpPr txBox="1"/>
          <p:nvPr/>
        </p:nvSpPr>
        <p:spPr>
          <a:xfrm>
            <a:off x="619125" y="9161463"/>
            <a:ext cx="2949575" cy="433387"/>
          </a:xfrm>
          <a:prstGeom prst="rect">
            <a:avLst/>
          </a:prstGeom>
          <a:ln w="6349">
            <a:solidFill>
              <a:srgbClr val="000000"/>
            </a:solidFill>
          </a:ln>
        </p:spPr>
        <p:txBody>
          <a:bodyPr lIns="0" tIns="0" rIns="0" bIns="0">
            <a:spAutoFit/>
          </a:bodyPr>
          <a:lstStyle/>
          <a:p>
            <a:pPr marL="91440" eaLnBrk="1" fontAlgn="auto" hangingPunct="1">
              <a:spcBef>
                <a:spcPts val="0"/>
              </a:spcBef>
              <a:spcAft>
                <a:spcPts val="0"/>
              </a:spcAft>
              <a:defRPr/>
            </a:pPr>
            <a:r>
              <a:rPr sz="1100" spc="-5" dirty="0">
                <a:latin typeface="Calibri"/>
                <a:cs typeface="Calibri"/>
              </a:rPr>
              <a:t>Sa</a:t>
            </a:r>
            <a:r>
              <a:rPr sz="1100" dirty="0">
                <a:latin typeface="Calibri"/>
                <a:cs typeface="Calibri"/>
              </a:rPr>
              <a:t>m</a:t>
            </a:r>
            <a:r>
              <a:rPr sz="1100" spc="-5" dirty="0">
                <a:latin typeface="Calibri"/>
                <a:cs typeface="Calibri"/>
              </a:rPr>
              <a:t>p</a:t>
            </a:r>
            <a:r>
              <a:rPr sz="1100" dirty="0">
                <a:latin typeface="Calibri"/>
                <a:cs typeface="Calibri"/>
              </a:rPr>
              <a:t>le</a:t>
            </a:r>
            <a:r>
              <a:rPr sz="1100" spc="-25" dirty="0">
                <a:latin typeface="Times New Roman"/>
                <a:cs typeface="Times New Roman"/>
              </a:rPr>
              <a:t> </a:t>
            </a:r>
            <a:r>
              <a:rPr sz="1100" spc="-5" dirty="0">
                <a:latin typeface="Calibri"/>
                <a:cs typeface="Calibri"/>
              </a:rPr>
              <a:t>d</a:t>
            </a:r>
            <a:r>
              <a:rPr sz="1100" dirty="0">
                <a:latin typeface="Calibri"/>
                <a:cs typeface="Calibri"/>
              </a:rPr>
              <a:t>i</a:t>
            </a:r>
            <a:r>
              <a:rPr sz="1100" spc="-10" dirty="0">
                <a:latin typeface="Calibri"/>
                <a:cs typeface="Calibri"/>
              </a:rPr>
              <a:t>p</a:t>
            </a:r>
            <a:r>
              <a:rPr sz="1100" spc="-5" dirty="0">
                <a:latin typeface="Calibri"/>
                <a:cs typeface="Calibri"/>
              </a:rPr>
              <a:t>p</a:t>
            </a:r>
            <a:r>
              <a:rPr sz="1100" dirty="0">
                <a:latin typeface="Calibri"/>
                <a:cs typeface="Calibri"/>
              </a:rPr>
              <a:t>ed</a:t>
            </a:r>
            <a:r>
              <a:rPr sz="1100" spc="-30" dirty="0">
                <a:latin typeface="Times New Roman"/>
                <a:cs typeface="Times New Roman"/>
              </a:rPr>
              <a:t> </a:t>
            </a:r>
            <a:r>
              <a:rPr sz="1100" dirty="0">
                <a:latin typeface="Calibri"/>
                <a:cs typeface="Calibri"/>
              </a:rPr>
              <a:t>in</a:t>
            </a:r>
            <a:r>
              <a:rPr sz="1100" spc="-35" dirty="0">
                <a:latin typeface="Times New Roman"/>
                <a:cs typeface="Times New Roman"/>
              </a:rPr>
              <a:t> </a:t>
            </a:r>
            <a:r>
              <a:rPr sz="1100" spc="-15" dirty="0">
                <a:latin typeface="Calibri"/>
                <a:cs typeface="Calibri"/>
              </a:rPr>
              <a:t>h</a:t>
            </a:r>
            <a:r>
              <a:rPr sz="1100" dirty="0">
                <a:latin typeface="Calibri"/>
                <a:cs typeface="Calibri"/>
              </a:rPr>
              <a:t>y</a:t>
            </a:r>
            <a:r>
              <a:rPr sz="1100" spc="-5" dirty="0">
                <a:latin typeface="Calibri"/>
                <a:cs typeface="Calibri"/>
              </a:rPr>
              <a:t>d</a:t>
            </a:r>
            <a:r>
              <a:rPr sz="1100" dirty="0">
                <a:latin typeface="Calibri"/>
                <a:cs typeface="Calibri"/>
              </a:rPr>
              <a:t>ro</a:t>
            </a:r>
            <a:r>
              <a:rPr sz="1100" spc="-5" dirty="0">
                <a:latin typeface="Calibri"/>
                <a:cs typeface="Calibri"/>
              </a:rPr>
              <a:t>f</a:t>
            </a:r>
            <a:r>
              <a:rPr sz="1100" dirty="0">
                <a:latin typeface="Calibri"/>
                <a:cs typeface="Calibri"/>
              </a:rPr>
              <a:t>l</a:t>
            </a:r>
            <a:r>
              <a:rPr sz="1100" spc="-20" dirty="0">
                <a:latin typeface="Calibri"/>
                <a:cs typeface="Calibri"/>
              </a:rPr>
              <a:t>u</a:t>
            </a:r>
            <a:r>
              <a:rPr sz="1100" spc="5" dirty="0">
                <a:latin typeface="Calibri"/>
                <a:cs typeface="Calibri"/>
              </a:rPr>
              <a:t>o</a:t>
            </a:r>
            <a:r>
              <a:rPr sz="1100" dirty="0">
                <a:latin typeface="Calibri"/>
                <a:cs typeface="Calibri"/>
              </a:rPr>
              <a:t>ric</a:t>
            </a:r>
            <a:r>
              <a:rPr sz="1100" spc="-30" dirty="0">
                <a:latin typeface="Times New Roman"/>
                <a:cs typeface="Times New Roman"/>
              </a:rPr>
              <a:t> </a:t>
            </a:r>
            <a:r>
              <a:rPr sz="1100" dirty="0">
                <a:latin typeface="Calibri"/>
                <a:cs typeface="Calibri"/>
              </a:rPr>
              <a:t>acid</a:t>
            </a:r>
            <a:endParaRPr sz="1100">
              <a:latin typeface="Calibri"/>
              <a:cs typeface="Calibri"/>
            </a:endParaRPr>
          </a:p>
        </p:txBody>
      </p:sp>
      <p:sp>
        <p:nvSpPr>
          <p:cNvPr id="18" name="object 18"/>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114</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8975" y="3797300"/>
            <a:ext cx="2681288" cy="434975"/>
          </a:xfrm>
          <a:prstGeom prst="rect">
            <a:avLst/>
          </a:prstGeom>
          <a:ln w="6349">
            <a:solidFill>
              <a:srgbClr val="000000"/>
            </a:solidFill>
          </a:ln>
        </p:spPr>
        <p:txBody>
          <a:bodyPr lIns="0" tIns="0" rIns="0" bIns="0">
            <a:spAutoFit/>
          </a:bodyPr>
          <a:lstStyle/>
          <a:p>
            <a:pPr marL="756285" eaLnBrk="1" fontAlgn="auto" hangingPunct="1">
              <a:spcBef>
                <a:spcPts val="0"/>
              </a:spcBef>
              <a:spcAft>
                <a:spcPts val="0"/>
              </a:spcAft>
              <a:defRPr/>
            </a:pPr>
            <a:r>
              <a:rPr sz="1100" spc="-10" dirty="0">
                <a:latin typeface="Calibri"/>
                <a:cs typeface="Calibri"/>
              </a:rPr>
              <a:t>Po</a:t>
            </a:r>
            <a:r>
              <a:rPr sz="1100" dirty="0">
                <a:latin typeface="Calibri"/>
                <a:cs typeface="Calibri"/>
              </a:rPr>
              <a:t>wer</a:t>
            </a:r>
            <a:r>
              <a:rPr sz="1100" spc="-25" dirty="0">
                <a:latin typeface="Times New Roman"/>
                <a:cs typeface="Times New Roman"/>
              </a:rPr>
              <a:t> </a:t>
            </a:r>
            <a:r>
              <a:rPr sz="1100" spc="-5" dirty="0">
                <a:latin typeface="Calibri"/>
                <a:cs typeface="Calibri"/>
              </a:rPr>
              <a:t>su</a:t>
            </a:r>
            <a:r>
              <a:rPr sz="1100" spc="-10" dirty="0">
                <a:latin typeface="Calibri"/>
                <a:cs typeface="Calibri"/>
              </a:rPr>
              <a:t>p</a:t>
            </a:r>
            <a:r>
              <a:rPr sz="1100" spc="-5" dirty="0">
                <a:latin typeface="Calibri"/>
                <a:cs typeface="Calibri"/>
              </a:rPr>
              <a:t>p</a:t>
            </a:r>
            <a:r>
              <a:rPr sz="1100" dirty="0">
                <a:latin typeface="Calibri"/>
                <a:cs typeface="Calibri"/>
              </a:rPr>
              <a:t>ly</a:t>
            </a:r>
            <a:endParaRPr sz="1100">
              <a:latin typeface="Calibri"/>
              <a:cs typeface="Calibri"/>
            </a:endParaRPr>
          </a:p>
        </p:txBody>
      </p:sp>
      <p:sp>
        <p:nvSpPr>
          <p:cNvPr id="227331" name="object 3"/>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2"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3" name="object 5"/>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4" name="object 6"/>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5" name="object 7"/>
          <p:cNvSpPr>
            <a:spLocks/>
          </p:cNvSpPr>
          <p:nvPr/>
        </p:nvSpPr>
        <p:spPr bwMode="auto">
          <a:xfrm>
            <a:off x="719138" y="533400"/>
            <a:ext cx="2643187" cy="3063875"/>
          </a:xfrm>
          <a:custGeom>
            <a:avLst/>
            <a:gdLst>
              <a:gd name="T0" fmla="*/ 0 w 2644140"/>
              <a:gd name="T1" fmla="*/ 3063874 h 3063240"/>
              <a:gd name="T2" fmla="*/ 2643186 w 2644140"/>
              <a:gd name="T3" fmla="*/ 3063874 h 3063240"/>
              <a:gd name="T4" fmla="*/ 2643186 w 2644140"/>
              <a:gd name="T5" fmla="*/ 0 h 3063240"/>
              <a:gd name="T6" fmla="*/ 0 w 2644140"/>
              <a:gd name="T7" fmla="*/ 0 h 3063240"/>
              <a:gd name="T8" fmla="*/ 0 w 2644140"/>
              <a:gd name="T9" fmla="*/ 3063874 h 3063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4140" h="3063240">
                <a:moveTo>
                  <a:pt x="0" y="3063239"/>
                </a:moveTo>
                <a:lnTo>
                  <a:pt x="2644139" y="3063239"/>
                </a:lnTo>
                <a:lnTo>
                  <a:pt x="2644139" y="0"/>
                </a:lnTo>
                <a:lnTo>
                  <a:pt x="0" y="0"/>
                </a:lnTo>
                <a:lnTo>
                  <a:pt x="0" y="306323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6" name="object 8"/>
          <p:cNvSpPr>
            <a:spLocks noChangeArrowheads="1"/>
          </p:cNvSpPr>
          <p:nvPr/>
        </p:nvSpPr>
        <p:spPr bwMode="auto">
          <a:xfrm>
            <a:off x="814388" y="582613"/>
            <a:ext cx="2370137" cy="2965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7337" name="object 9"/>
          <p:cNvSpPr>
            <a:spLocks/>
          </p:cNvSpPr>
          <p:nvPr/>
        </p:nvSpPr>
        <p:spPr bwMode="auto">
          <a:xfrm>
            <a:off x="1031875" y="4948238"/>
            <a:ext cx="4738688" cy="2689225"/>
          </a:xfrm>
          <a:custGeom>
            <a:avLst/>
            <a:gdLst>
              <a:gd name="T0" fmla="*/ 0 w 4739640"/>
              <a:gd name="T1" fmla="*/ 2689225 h 2689859"/>
              <a:gd name="T2" fmla="*/ 4738687 w 4739640"/>
              <a:gd name="T3" fmla="*/ 2689225 h 2689859"/>
              <a:gd name="T4" fmla="*/ 4738687 w 4739640"/>
              <a:gd name="T5" fmla="*/ 0 h 2689859"/>
              <a:gd name="T6" fmla="*/ 0 w 4739640"/>
              <a:gd name="T7" fmla="*/ 0 h 2689859"/>
              <a:gd name="T8" fmla="*/ 0 w 4739640"/>
              <a:gd name="T9" fmla="*/ 2689225 h 26898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39640" h="2689859">
                <a:moveTo>
                  <a:pt x="0" y="2689859"/>
                </a:moveTo>
                <a:lnTo>
                  <a:pt x="4739639" y="2689859"/>
                </a:lnTo>
                <a:lnTo>
                  <a:pt x="4739639" y="0"/>
                </a:lnTo>
                <a:lnTo>
                  <a:pt x="0" y="0"/>
                </a:lnTo>
                <a:lnTo>
                  <a:pt x="0" y="268985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7338" name="object 10"/>
          <p:cNvSpPr>
            <a:spLocks noChangeArrowheads="1"/>
          </p:cNvSpPr>
          <p:nvPr/>
        </p:nvSpPr>
        <p:spPr bwMode="auto">
          <a:xfrm>
            <a:off x="1125538" y="4997450"/>
            <a:ext cx="4549775" cy="25749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115</a:t>
            </a:r>
            <a:r>
              <a:rPr spc="-35" dirty="0" smtClean="0">
                <a:latin typeface="Times New Roman"/>
                <a:cs typeface="Times New Roman"/>
              </a:rPr>
              <a:t> </a:t>
            </a:r>
            <a:r>
              <a:rPr dirty="0">
                <a:latin typeface="Calibri"/>
                <a:cs typeface="Calibri"/>
              </a:rPr>
              <a:t>|</a:t>
            </a:r>
            <a:r>
              <a:rPr spc="-3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2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43000" y="9867900"/>
            <a:ext cx="4595813" cy="169277"/>
          </a:xfrm>
          <a:prstGeom prst="rect">
            <a:avLst/>
          </a:prstGeom>
        </p:spPr>
        <p:txBody>
          <a:bodyPr lIns="0" tIns="0" rIns="0" bIns="0">
            <a:spAutoFit/>
          </a:bodyPr>
          <a:lstStyle/>
          <a:p>
            <a:pPr marL="43180" eaLnBrk="1" fontAlgn="auto" hangingPunct="1">
              <a:spcBef>
                <a:spcPts val="0"/>
              </a:spcBef>
              <a:spcAft>
                <a:spcPts val="0"/>
              </a:spcAft>
              <a:defRPr/>
            </a:pP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
        <p:nvSpPr>
          <p:cNvPr id="229379" name="object 3"/>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0"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1" name="object 5"/>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2" name="object 6"/>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3" name="object 7"/>
          <p:cNvSpPr>
            <a:spLocks/>
          </p:cNvSpPr>
          <p:nvPr/>
        </p:nvSpPr>
        <p:spPr bwMode="auto">
          <a:xfrm>
            <a:off x="1146175" y="738188"/>
            <a:ext cx="4273550" cy="2538412"/>
          </a:xfrm>
          <a:custGeom>
            <a:avLst/>
            <a:gdLst>
              <a:gd name="T0" fmla="*/ 0 w 4274820"/>
              <a:gd name="T1" fmla="*/ 2538411 h 2537460"/>
              <a:gd name="T2" fmla="*/ 4273549 w 4274820"/>
              <a:gd name="T3" fmla="*/ 2538411 h 2537460"/>
              <a:gd name="T4" fmla="*/ 4273549 w 4274820"/>
              <a:gd name="T5" fmla="*/ 0 h 2537460"/>
              <a:gd name="T6" fmla="*/ 0 w 4274820"/>
              <a:gd name="T7" fmla="*/ 0 h 2537460"/>
              <a:gd name="T8" fmla="*/ 0 w 4274820"/>
              <a:gd name="T9" fmla="*/ 2538411 h 2537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74820" h="2537460">
                <a:moveTo>
                  <a:pt x="0" y="2537459"/>
                </a:moveTo>
                <a:lnTo>
                  <a:pt x="4274819" y="2537459"/>
                </a:lnTo>
                <a:lnTo>
                  <a:pt x="4274819" y="0"/>
                </a:lnTo>
                <a:lnTo>
                  <a:pt x="0" y="0"/>
                </a:lnTo>
                <a:lnTo>
                  <a:pt x="0" y="253745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4" name="object 8"/>
          <p:cNvSpPr>
            <a:spLocks noChangeArrowheads="1"/>
          </p:cNvSpPr>
          <p:nvPr/>
        </p:nvSpPr>
        <p:spPr bwMode="auto">
          <a:xfrm>
            <a:off x="1239838" y="787400"/>
            <a:ext cx="4084637" cy="24399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9385" name="object 9"/>
          <p:cNvSpPr>
            <a:spLocks/>
          </p:cNvSpPr>
          <p:nvPr/>
        </p:nvSpPr>
        <p:spPr bwMode="auto">
          <a:xfrm>
            <a:off x="1016000" y="3733800"/>
            <a:ext cx="4411663" cy="2490788"/>
          </a:xfrm>
          <a:custGeom>
            <a:avLst/>
            <a:gdLst>
              <a:gd name="T0" fmla="*/ 0 w 4411980"/>
              <a:gd name="T1" fmla="*/ 2490787 h 2491740"/>
              <a:gd name="T2" fmla="*/ 4411662 w 4411980"/>
              <a:gd name="T3" fmla="*/ 2490787 h 2491740"/>
              <a:gd name="T4" fmla="*/ 4411662 w 4411980"/>
              <a:gd name="T5" fmla="*/ 0 h 2491740"/>
              <a:gd name="T6" fmla="*/ 0 w 4411980"/>
              <a:gd name="T7" fmla="*/ 0 h 2491740"/>
              <a:gd name="T8" fmla="*/ 0 w 4411980"/>
              <a:gd name="T9" fmla="*/ 2490787 h 2491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1980" h="2491740">
                <a:moveTo>
                  <a:pt x="0" y="2491739"/>
                </a:moveTo>
                <a:lnTo>
                  <a:pt x="4411979" y="2491739"/>
                </a:lnTo>
                <a:lnTo>
                  <a:pt x="4411979" y="0"/>
                </a:lnTo>
                <a:lnTo>
                  <a:pt x="0" y="0"/>
                </a:lnTo>
                <a:lnTo>
                  <a:pt x="0" y="249173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6" name="object 10"/>
          <p:cNvSpPr>
            <a:spLocks noChangeArrowheads="1"/>
          </p:cNvSpPr>
          <p:nvPr/>
        </p:nvSpPr>
        <p:spPr bwMode="auto">
          <a:xfrm>
            <a:off x="1111250" y="3783013"/>
            <a:ext cx="4221163" cy="23939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9387" name="object 11"/>
          <p:cNvSpPr>
            <a:spLocks/>
          </p:cNvSpPr>
          <p:nvPr/>
        </p:nvSpPr>
        <p:spPr bwMode="auto">
          <a:xfrm>
            <a:off x="917575" y="6499225"/>
            <a:ext cx="4845050" cy="3071813"/>
          </a:xfrm>
          <a:custGeom>
            <a:avLst/>
            <a:gdLst>
              <a:gd name="T0" fmla="*/ 0 w 4846320"/>
              <a:gd name="T1" fmla="*/ 3071813 h 3070859"/>
              <a:gd name="T2" fmla="*/ 4845049 w 4846320"/>
              <a:gd name="T3" fmla="*/ 3071813 h 3070859"/>
              <a:gd name="T4" fmla="*/ 4845049 w 4846320"/>
              <a:gd name="T5" fmla="*/ 0 h 3070859"/>
              <a:gd name="T6" fmla="*/ 0 w 4846320"/>
              <a:gd name="T7" fmla="*/ 0 h 3070859"/>
              <a:gd name="T8" fmla="*/ 0 w 4846320"/>
              <a:gd name="T9" fmla="*/ 3071813 h 30708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6320" h="3070859">
                <a:moveTo>
                  <a:pt x="0" y="3070859"/>
                </a:moveTo>
                <a:lnTo>
                  <a:pt x="4846319" y="3070859"/>
                </a:lnTo>
                <a:lnTo>
                  <a:pt x="4846319" y="0"/>
                </a:lnTo>
                <a:lnTo>
                  <a:pt x="0" y="0"/>
                </a:lnTo>
                <a:lnTo>
                  <a:pt x="0" y="307085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29388" name="object 12"/>
          <p:cNvSpPr>
            <a:spLocks noChangeArrowheads="1"/>
          </p:cNvSpPr>
          <p:nvPr/>
        </p:nvSpPr>
        <p:spPr bwMode="auto">
          <a:xfrm>
            <a:off x="1011238" y="6548438"/>
            <a:ext cx="4656137" cy="29733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 name="object 15"/>
          <p:cNvSpPr>
            <a:spLocks noGrp="1"/>
          </p:cNvSpPr>
          <p:nvPr>
            <p:ph type="sldNum" sz="quarter" idx="12"/>
          </p:nvPr>
        </p:nvSpPr>
        <p:spPr>
          <a:xfrm>
            <a:off x="909864" y="9867900"/>
            <a:ext cx="1871663" cy="169277"/>
          </a:xfrm>
        </p:spPr>
        <p:txBody>
          <a:bodyPr rtlCol="0"/>
          <a:lstStyle/>
          <a:p>
            <a:pPr fontAlgn="auto">
              <a:spcBef>
                <a:spcPts val="0"/>
              </a:spcBef>
              <a:spcAft>
                <a:spcPts val="0"/>
              </a:spcAft>
              <a:defRPr/>
            </a:pPr>
            <a:r>
              <a:rPr lang="en-US" b="0" dirty="0" smtClean="0">
                <a:latin typeface="Times New Roman"/>
                <a:cs typeface="Times New Roman"/>
              </a:rPr>
              <a:t>116</a:t>
            </a:r>
            <a:endParaRPr b="0" dirty="0">
              <a:latin typeface="Times New Roman"/>
              <a:cs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3387" y="9853613"/>
            <a:ext cx="2233613" cy="169277"/>
          </a:xfrm>
          <a:prstGeom prst="rect">
            <a:avLst/>
          </a:prstGeom>
        </p:spPr>
        <p:txBody>
          <a:bodyPr lIns="0" tIns="0" rIns="0" bIns="0">
            <a:spAutoFit/>
          </a:bodyPr>
          <a:lstStyle/>
          <a:p>
            <a:pPr marL="523240" eaLnBrk="1" fontAlgn="auto" hangingPunct="1">
              <a:spcBef>
                <a:spcPts val="0"/>
              </a:spcBef>
              <a:spcAft>
                <a:spcPts val="0"/>
              </a:spcAft>
              <a:defRPr/>
            </a:pPr>
            <a:r>
              <a:rPr lang="en-US" sz="1100" b="1" dirty="0" smtClean="0">
                <a:latin typeface="Calibri"/>
                <a:cs typeface="Calibri"/>
              </a:rPr>
              <a:t>117</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
        <p:nvSpPr>
          <p:cNvPr id="231427" name="object 3"/>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28"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29" name="object 5"/>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30" name="object 6"/>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31" name="object 7"/>
          <p:cNvSpPr>
            <a:spLocks/>
          </p:cNvSpPr>
          <p:nvPr/>
        </p:nvSpPr>
        <p:spPr bwMode="auto">
          <a:xfrm>
            <a:off x="885825" y="1447800"/>
            <a:ext cx="4413250" cy="3595688"/>
          </a:xfrm>
          <a:custGeom>
            <a:avLst/>
            <a:gdLst>
              <a:gd name="T0" fmla="*/ 0 w 4411980"/>
              <a:gd name="T1" fmla="*/ 3595687 h 3596640"/>
              <a:gd name="T2" fmla="*/ 4413249 w 4411980"/>
              <a:gd name="T3" fmla="*/ 3595687 h 3596640"/>
              <a:gd name="T4" fmla="*/ 4413249 w 4411980"/>
              <a:gd name="T5" fmla="*/ 0 h 3596640"/>
              <a:gd name="T6" fmla="*/ 0 w 4411980"/>
              <a:gd name="T7" fmla="*/ 0 h 3596640"/>
              <a:gd name="T8" fmla="*/ 0 w 4411980"/>
              <a:gd name="T9" fmla="*/ 3595687 h 3596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1980" h="3596640">
                <a:moveTo>
                  <a:pt x="0" y="3596639"/>
                </a:moveTo>
                <a:lnTo>
                  <a:pt x="4411979" y="3596639"/>
                </a:lnTo>
                <a:lnTo>
                  <a:pt x="4411979" y="0"/>
                </a:lnTo>
                <a:lnTo>
                  <a:pt x="0" y="0"/>
                </a:lnTo>
                <a:lnTo>
                  <a:pt x="0" y="359663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32" name="object 8"/>
          <p:cNvSpPr>
            <a:spLocks noChangeArrowheads="1"/>
          </p:cNvSpPr>
          <p:nvPr/>
        </p:nvSpPr>
        <p:spPr bwMode="auto">
          <a:xfrm>
            <a:off x="981075" y="1497013"/>
            <a:ext cx="4221163" cy="34972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1228725" y="5199063"/>
            <a:ext cx="2276475" cy="169277"/>
          </a:xfrm>
          <a:prstGeom prst="rect">
            <a:avLst/>
          </a:prstGeom>
          <a:ln w="6349">
            <a:solidFill>
              <a:srgbClr val="000000"/>
            </a:solidFill>
          </a:ln>
        </p:spPr>
        <p:txBody>
          <a:bodyPr wrap="square" lIns="0" tIns="0" rIns="0" bIns="0">
            <a:spAutoFit/>
          </a:bodyPr>
          <a:lstStyle/>
          <a:p>
            <a:pPr marL="915035" eaLnBrk="1" fontAlgn="auto" hangingPunct="1">
              <a:spcBef>
                <a:spcPts val="0"/>
              </a:spcBef>
              <a:spcAft>
                <a:spcPts val="0"/>
              </a:spcAft>
              <a:defRPr/>
            </a:pPr>
            <a:r>
              <a:rPr sz="1100" spc="-5" dirty="0">
                <a:latin typeface="Calibri"/>
                <a:cs typeface="Calibri"/>
              </a:rPr>
              <a:t>bubb</a:t>
            </a:r>
            <a:r>
              <a:rPr sz="1100" dirty="0">
                <a:latin typeface="Calibri"/>
                <a:cs typeface="Calibri"/>
              </a:rPr>
              <a:t>ler</a:t>
            </a:r>
            <a:endParaRPr sz="1100">
              <a:latin typeface="Calibri"/>
              <a:cs typeface="Calibri"/>
            </a:endParaRPr>
          </a:p>
        </p:txBody>
      </p:sp>
      <p:sp>
        <p:nvSpPr>
          <p:cNvPr id="231434" name="object 10"/>
          <p:cNvSpPr>
            <a:spLocks/>
          </p:cNvSpPr>
          <p:nvPr/>
        </p:nvSpPr>
        <p:spPr bwMode="auto">
          <a:xfrm>
            <a:off x="504825" y="5820777"/>
            <a:ext cx="3238500" cy="3408948"/>
          </a:xfrm>
          <a:custGeom>
            <a:avLst/>
            <a:gdLst>
              <a:gd name="T0" fmla="*/ 0 w 3238500"/>
              <a:gd name="T1" fmla="*/ 3194050 h 3192779"/>
              <a:gd name="T2" fmla="*/ 3238499 w 3238500"/>
              <a:gd name="T3" fmla="*/ 3194050 h 3192779"/>
              <a:gd name="T4" fmla="*/ 3238499 w 3238500"/>
              <a:gd name="T5" fmla="*/ 0 h 3192779"/>
              <a:gd name="T6" fmla="*/ 0 w 3238500"/>
              <a:gd name="T7" fmla="*/ 0 h 3192779"/>
              <a:gd name="T8" fmla="*/ 0 w 3238500"/>
              <a:gd name="T9" fmla="*/ 3194050 h 3192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38500" h="3192779">
                <a:moveTo>
                  <a:pt x="0" y="3192779"/>
                </a:moveTo>
                <a:lnTo>
                  <a:pt x="3238499" y="3192779"/>
                </a:lnTo>
                <a:lnTo>
                  <a:pt x="3238499" y="0"/>
                </a:lnTo>
                <a:lnTo>
                  <a:pt x="0" y="0"/>
                </a:lnTo>
                <a:lnTo>
                  <a:pt x="0" y="319277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31435" name="object 11"/>
          <p:cNvSpPr>
            <a:spLocks noChangeArrowheads="1"/>
          </p:cNvSpPr>
          <p:nvPr/>
        </p:nvSpPr>
        <p:spPr bwMode="auto">
          <a:xfrm>
            <a:off x="537370" y="5982286"/>
            <a:ext cx="3048000" cy="30940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3" name="object 13"/>
          <p:cNvSpPr txBox="1"/>
          <p:nvPr/>
        </p:nvSpPr>
        <p:spPr>
          <a:xfrm>
            <a:off x="510949" y="9364974"/>
            <a:ext cx="4105275" cy="169277"/>
          </a:xfrm>
          <a:prstGeom prst="rect">
            <a:avLst/>
          </a:prstGeom>
          <a:ln w="6349">
            <a:solidFill>
              <a:srgbClr val="000000"/>
            </a:solidFill>
          </a:ln>
        </p:spPr>
        <p:txBody>
          <a:bodyPr wrap="square" lIns="0" tIns="0" rIns="0" bIns="0">
            <a:spAutoFit/>
          </a:bodyPr>
          <a:lstStyle/>
          <a:p>
            <a:pPr marL="91440" eaLnBrk="1" fontAlgn="auto" hangingPunct="1">
              <a:spcBef>
                <a:spcPts val="0"/>
              </a:spcBef>
              <a:spcAft>
                <a:spcPts val="0"/>
              </a:spcAft>
              <a:defRPr/>
            </a:pPr>
            <a:r>
              <a:rPr sz="1100" dirty="0">
                <a:latin typeface="Calibri"/>
                <a:cs typeface="Calibri"/>
              </a:rPr>
              <a:t>Drivi</a:t>
            </a:r>
            <a:r>
              <a:rPr sz="1100" spc="-5" dirty="0">
                <a:latin typeface="Calibri"/>
                <a:cs typeface="Calibri"/>
              </a:rPr>
              <a:t>n</a:t>
            </a:r>
            <a:r>
              <a:rPr sz="1100" dirty="0">
                <a:latin typeface="Calibri"/>
                <a:cs typeface="Calibri"/>
              </a:rPr>
              <a:t>g</a:t>
            </a:r>
            <a:r>
              <a:rPr sz="1100" spc="-30" dirty="0">
                <a:latin typeface="Times New Roman"/>
                <a:cs typeface="Times New Roman"/>
              </a:rPr>
              <a:t> </a:t>
            </a:r>
            <a:r>
              <a:rPr sz="1100" spc="-5" dirty="0">
                <a:latin typeface="Calibri"/>
                <a:cs typeface="Calibri"/>
              </a:rPr>
              <a:t>p</a:t>
            </a:r>
            <a:r>
              <a:rPr sz="1100" spc="-15" dirty="0">
                <a:latin typeface="Calibri"/>
                <a:cs typeface="Calibri"/>
              </a:rPr>
              <a:t>r</a:t>
            </a:r>
            <a:r>
              <a:rPr sz="1100" spc="5" dirty="0">
                <a:latin typeface="Calibri"/>
                <a:cs typeface="Calibri"/>
              </a:rPr>
              <a:t>o</a:t>
            </a:r>
            <a:r>
              <a:rPr sz="1100" dirty="0">
                <a:latin typeface="Calibri"/>
                <a:cs typeface="Calibri"/>
              </a:rPr>
              <a:t>ce</a:t>
            </a:r>
            <a:r>
              <a:rPr sz="1100" spc="-10" dirty="0">
                <a:latin typeface="Calibri"/>
                <a:cs typeface="Calibri"/>
              </a:rPr>
              <a:t>s</a:t>
            </a:r>
            <a:r>
              <a:rPr sz="1100" dirty="0">
                <a:latin typeface="Calibri"/>
                <a:cs typeface="Calibri"/>
              </a:rPr>
              <a:t>s</a:t>
            </a:r>
            <a:r>
              <a:rPr sz="1100" spc="-30" dirty="0">
                <a:latin typeface="Times New Roman"/>
                <a:cs typeface="Times New Roman"/>
              </a:rPr>
              <a:t> </a:t>
            </a:r>
            <a:r>
              <a:rPr sz="1100" spc="-5" dirty="0">
                <a:latin typeface="Calibri"/>
                <a:cs typeface="Calibri"/>
              </a:rPr>
              <a:t>du</a:t>
            </a:r>
            <a:r>
              <a:rPr sz="1100" dirty="0">
                <a:latin typeface="Calibri"/>
                <a:cs typeface="Calibri"/>
              </a:rPr>
              <a:t>ri</a:t>
            </a:r>
            <a:r>
              <a:rPr sz="1100" spc="-10" dirty="0">
                <a:latin typeface="Calibri"/>
                <a:cs typeface="Calibri"/>
              </a:rPr>
              <a:t>n</a:t>
            </a:r>
            <a:r>
              <a:rPr sz="1100" dirty="0">
                <a:latin typeface="Calibri"/>
                <a:cs typeface="Calibri"/>
              </a:rPr>
              <a:t>g</a:t>
            </a:r>
            <a:r>
              <a:rPr sz="1100" spc="-30" dirty="0">
                <a:latin typeface="Times New Roman"/>
                <a:cs typeface="Times New Roman"/>
              </a:rPr>
              <a:t> </a:t>
            </a:r>
            <a:r>
              <a:rPr sz="1100" spc="-5" dirty="0">
                <a:latin typeface="Calibri"/>
                <a:cs typeface="Calibri"/>
              </a:rPr>
              <a:t>d</a:t>
            </a:r>
            <a:r>
              <a:rPr sz="1100" dirty="0">
                <a:latin typeface="Calibri"/>
                <a:cs typeface="Calibri"/>
              </a:rPr>
              <a:t>i</a:t>
            </a:r>
            <a:r>
              <a:rPr sz="1100" spc="-5" dirty="0">
                <a:latin typeface="Calibri"/>
                <a:cs typeface="Calibri"/>
              </a:rPr>
              <a:t>ffus</a:t>
            </a:r>
            <a:r>
              <a:rPr sz="1100" dirty="0">
                <a:latin typeface="Calibri"/>
                <a:cs typeface="Calibri"/>
              </a:rPr>
              <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object 2"/>
          <p:cNvSpPr>
            <a:spLocks/>
          </p:cNvSpPr>
          <p:nvPr/>
        </p:nvSpPr>
        <p:spPr bwMode="auto">
          <a:xfrm>
            <a:off x="895350" y="9866313"/>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3" name="object 3"/>
          <p:cNvSpPr txBox="1"/>
          <p:nvPr/>
        </p:nvSpPr>
        <p:spPr>
          <a:xfrm>
            <a:off x="673100" y="2209800"/>
            <a:ext cx="1982788" cy="268288"/>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dirty="0">
              <a:latin typeface="Calibri"/>
              <a:cs typeface="Calibri"/>
            </a:endParaRPr>
          </a:p>
        </p:txBody>
      </p:sp>
      <p:sp>
        <p:nvSpPr>
          <p:cNvPr id="22533"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253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2535"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2536"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2537" name="object 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650DE4F-DF37-4F4E-A8CB-A0E8D6C842CA}" type="slidenum">
              <a:rPr lang="en-US" altLang="en-US">
                <a:cs typeface="Calibri" panose="020F0502020204030204" pitchFamily="34" charset="0"/>
              </a:rPr>
              <a:pPr/>
              <a:t>12</a:t>
            </a:fld>
            <a:r>
              <a:rPr lang="en-US" altLang="en-US" dirty="0">
                <a:latin typeface="Times New Roman" panose="02020603050405020304" pitchFamily="18" charset="0"/>
                <a:cs typeface="Times New Roman" panose="02020603050405020304" pitchFamily="18" charset="0"/>
              </a:rPr>
              <a:t> </a:t>
            </a:r>
            <a:r>
              <a:rPr lang="en-US" altLang="en-US" dirty="0">
                <a:cs typeface="Calibri" panose="020F0502020204030204" pitchFamily="34" charset="0"/>
              </a:rPr>
              <a:t>|</a:t>
            </a:r>
            <a:r>
              <a:rPr lang="en-US" altLang="en-US" dirty="0">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P</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a</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g</a:t>
            </a:r>
            <a:r>
              <a:rPr lang="en-US" altLang="en-US" b="0" dirty="0">
                <a:solidFill>
                  <a:srgbClr val="7F7F7F"/>
                </a:solidFill>
                <a:latin typeface="Times New Roman" panose="02020603050405020304" pitchFamily="18" charset="0"/>
                <a:cs typeface="Times New Roman" panose="02020603050405020304" pitchFamily="18" charset="0"/>
              </a:rPr>
              <a:t> </a:t>
            </a:r>
            <a:r>
              <a:rPr lang="en-US" altLang="en-US" b="0" dirty="0">
                <a:solidFill>
                  <a:srgbClr val="7F7F7F"/>
                </a:solidFill>
                <a:cs typeface="Calibri" panose="020F0502020204030204" pitchFamily="34" charset="0"/>
              </a:rPr>
              <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71" y="2610530"/>
            <a:ext cx="6828503" cy="3360057"/>
          </a:xfrm>
          <a:prstGeom prst="rect">
            <a:avLst/>
          </a:prstGeom>
        </p:spPr>
      </p:pic>
      <p:sp>
        <p:nvSpPr>
          <p:cNvPr id="4" name="TextBox 3"/>
          <p:cNvSpPr txBox="1"/>
          <p:nvPr/>
        </p:nvSpPr>
        <p:spPr>
          <a:xfrm>
            <a:off x="673100" y="6227356"/>
            <a:ext cx="2374900" cy="369332"/>
          </a:xfrm>
          <a:prstGeom prst="rect">
            <a:avLst/>
          </a:prstGeom>
          <a:noFill/>
        </p:spPr>
        <p:txBody>
          <a:bodyPr wrap="square" rtlCol="0">
            <a:spAutoFit/>
          </a:bodyPr>
          <a:lstStyle/>
          <a:p>
            <a:r>
              <a:rPr lang="en-US" b="1" dirty="0" smtClean="0"/>
              <a:t>TSPICE CODE:</a:t>
            </a:r>
            <a:endParaRPr lang="en-IN"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7" y="6538744"/>
            <a:ext cx="6495310" cy="33569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object 2"/>
          <p:cNvSpPr>
            <a:spLocks/>
          </p:cNvSpPr>
          <p:nvPr/>
        </p:nvSpPr>
        <p:spPr bwMode="auto">
          <a:xfrm>
            <a:off x="895350" y="986155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dirty="0"/>
          </a:p>
        </p:txBody>
      </p:sp>
      <p:sp>
        <p:nvSpPr>
          <p:cNvPr id="24579" name="object 3"/>
          <p:cNvSpPr txBox="1">
            <a:spLocks noChangeArrowheads="1"/>
          </p:cNvSpPr>
          <p:nvPr/>
        </p:nvSpPr>
        <p:spPr bwMode="auto">
          <a:xfrm>
            <a:off x="673100" y="2157413"/>
            <a:ext cx="599122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24163" indent="-25257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8000"/>
              </a:lnSpc>
            </a:pPr>
            <a:r>
              <a:rPr lang="en-US" altLang="en-US" b="1" dirty="0">
                <a:cs typeface="Calibri" panose="020F0502020204030204" pitchFamily="34" charset="0"/>
              </a:rPr>
              <a:t>Experiment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4:</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Design</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and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Analysis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of</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following</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expression</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A.B+C</a:t>
            </a:r>
            <a:endParaRPr lang="en-US" altLang="en-US" dirty="0">
              <a:cs typeface="Calibri" panose="020F0502020204030204" pitchFamily="34" charset="0"/>
            </a:endParaRPr>
          </a:p>
          <a:p>
            <a:pPr eaLnBrk="1" hangingPunct="1">
              <a:spcBef>
                <a:spcPts val="38"/>
              </a:spcBef>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115000"/>
              </a:lnSpc>
              <a:buClr>
                <a:srgbClr val="464646"/>
              </a:buClr>
              <a:buSzPct val="75000"/>
              <a:buFont typeface="Wingdings" panose="05000000000000000000" pitchFamily="2" charset="2"/>
              <a:buChar char=""/>
            </a:pPr>
            <a:r>
              <a:rPr lang="en-US" altLang="en-US" b="1" dirty="0">
                <a:cs typeface="Calibri" panose="020F0502020204030204" pitchFamily="34" charset="0"/>
              </a:rPr>
              <a:t>Theory:</a:t>
            </a:r>
            <a:r>
              <a:rPr lang="en-US" altLang="en-US" b="1" dirty="0">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CMOS</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is</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an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inverted</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logic</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circuit.</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So,</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we</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err="1">
                <a:solidFill>
                  <a:srgbClr val="464646"/>
                </a:solidFill>
                <a:latin typeface="Trebuchet MS" panose="020B0603020202020204" pitchFamily="34" charset="0"/>
              </a:rPr>
              <a:t>realise</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the</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Boolean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Expression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(A.B+C)’ in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Pull</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Down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Network,</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to</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drive</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an</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output</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equivalent</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of</a:t>
            </a:r>
            <a:r>
              <a:rPr lang="en-US" altLang="en-US" sz="1300" dirty="0">
                <a:solidFill>
                  <a:srgbClr val="464646"/>
                </a:solidFill>
                <a:latin typeface="Times New Roman" panose="02020603050405020304" pitchFamily="18" charset="0"/>
                <a:cs typeface="Times New Roman" panose="02020603050405020304" pitchFamily="18" charset="0"/>
              </a:rPr>
              <a:t> </a:t>
            </a:r>
            <a:r>
              <a:rPr lang="en-US" altLang="en-US" sz="1300" dirty="0">
                <a:solidFill>
                  <a:srgbClr val="464646"/>
                </a:solidFill>
                <a:latin typeface="Trebuchet MS" panose="020B0603020202020204" pitchFamily="34" charset="0"/>
              </a:rPr>
              <a:t>(A.B+C).</a:t>
            </a:r>
            <a:endParaRPr lang="en-US" altLang="en-US" sz="1300" dirty="0">
              <a:latin typeface="Trebuchet MS" panose="020B0603020202020204" pitchFamily="34" charset="0"/>
            </a:endParaRPr>
          </a:p>
          <a:p>
            <a:pPr eaLnBrk="1" hangingPunct="1">
              <a:spcBef>
                <a:spcPts val="25"/>
              </a:spcBef>
            </a:pPr>
            <a:endParaRPr lang="en-US" altLang="en-US"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1600" b="1" dirty="0">
                <a:latin typeface="Trebuchet MS" panose="020B0603020202020204" pitchFamily="34" charset="0"/>
              </a:rPr>
              <a:t>Circuit</a:t>
            </a:r>
            <a:r>
              <a:rPr lang="en-US" altLang="en-US" sz="1600" b="1" dirty="0">
                <a:latin typeface="Times New Roman" panose="02020603050405020304" pitchFamily="18" charset="0"/>
                <a:cs typeface="Times New Roman" panose="02020603050405020304" pitchFamily="18" charset="0"/>
              </a:rPr>
              <a:t> </a:t>
            </a:r>
            <a:r>
              <a:rPr lang="en-US" altLang="en-US" sz="1600" b="1" dirty="0">
                <a:latin typeface="Trebuchet MS" panose="020B0603020202020204" pitchFamily="34" charset="0"/>
              </a:rPr>
              <a:t>Schematic:</a:t>
            </a:r>
            <a:endParaRPr lang="en-US" altLang="en-US" sz="1600" dirty="0">
              <a:latin typeface="Trebuchet MS" panose="020B0603020202020204" pitchFamily="34" charset="0"/>
            </a:endParaRPr>
          </a:p>
        </p:txBody>
      </p:sp>
      <p:sp>
        <p:nvSpPr>
          <p:cNvPr id="24580" name="object 4"/>
          <p:cNvSpPr>
            <a:spLocks noChangeArrowheads="1"/>
          </p:cNvSpPr>
          <p:nvPr/>
        </p:nvSpPr>
        <p:spPr bwMode="auto">
          <a:xfrm>
            <a:off x="914400" y="4425950"/>
            <a:ext cx="5735638" cy="42576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4581"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4582"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4583"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4584"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4585" name="object 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7167AB8-A60A-4BDC-B7FB-B67060F259B4}" type="slidenum">
              <a:rPr lang="en-US" altLang="en-US">
                <a:cs typeface="Calibri" panose="020F0502020204030204" pitchFamily="34" charset="0"/>
              </a:rPr>
              <a:pPr/>
              <a:t>13</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object 2"/>
          <p:cNvSpPr>
            <a:spLocks/>
          </p:cNvSpPr>
          <p:nvPr/>
        </p:nvSpPr>
        <p:spPr bwMode="auto">
          <a:xfrm>
            <a:off x="895350" y="984567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673100" y="936625"/>
            <a:ext cx="1511300" cy="268288"/>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5" dirty="0">
                <a:latin typeface="Calibri"/>
                <a:cs typeface="Calibri"/>
              </a:rPr>
              <a:t>T</a:t>
            </a:r>
            <a:r>
              <a:rPr b="1" dirty="0">
                <a:latin typeface="Calibri"/>
                <a:cs typeface="Calibri"/>
              </a:rPr>
              <a:t>-</a:t>
            </a:r>
            <a:r>
              <a:rPr b="1" spc="-80" dirty="0">
                <a:latin typeface="Times New Roman"/>
                <a:cs typeface="Times New Roman"/>
              </a:rPr>
              <a:t> </a:t>
            </a:r>
            <a:r>
              <a:rPr b="1" spc="-10" dirty="0">
                <a:latin typeface="Calibri"/>
                <a:cs typeface="Calibri"/>
              </a:rPr>
              <a:t>Sp</a:t>
            </a:r>
            <a:r>
              <a:rPr b="1" dirty="0">
                <a:latin typeface="Calibri"/>
                <a:cs typeface="Calibri"/>
              </a:rPr>
              <a:t>i</a:t>
            </a:r>
            <a:r>
              <a:rPr b="1" spc="-10" dirty="0">
                <a:latin typeface="Calibri"/>
                <a:cs typeface="Calibri"/>
              </a:rPr>
              <a:t>c</a:t>
            </a:r>
            <a:r>
              <a:rPr b="1" dirty="0">
                <a:latin typeface="Calibri"/>
                <a:cs typeface="Calibri"/>
              </a:rPr>
              <a:t>e</a:t>
            </a:r>
            <a:r>
              <a:rPr b="1" spc="-75"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 name="object 4"/>
          <p:cNvSpPr txBox="1"/>
          <p:nvPr/>
        </p:nvSpPr>
        <p:spPr>
          <a:xfrm>
            <a:off x="673100" y="4186238"/>
            <a:ext cx="1982788"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26629" name="object 5"/>
          <p:cNvSpPr>
            <a:spLocks noChangeArrowheads="1"/>
          </p:cNvSpPr>
          <p:nvPr/>
        </p:nvSpPr>
        <p:spPr bwMode="auto">
          <a:xfrm>
            <a:off x="1303338" y="1216025"/>
            <a:ext cx="4956175" cy="26447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6630" name="object 6"/>
          <p:cNvSpPr>
            <a:spLocks noChangeArrowheads="1"/>
          </p:cNvSpPr>
          <p:nvPr/>
        </p:nvSpPr>
        <p:spPr bwMode="auto">
          <a:xfrm>
            <a:off x="914400" y="4462463"/>
            <a:ext cx="5686425" cy="28432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6631"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6632"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6633"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6634"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6635"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E40A33B-7ED6-4224-BD18-0269F85AB127}" type="slidenum">
              <a:rPr lang="en-US" altLang="en-US">
                <a:cs typeface="Calibri" panose="020F0502020204030204" pitchFamily="34" charset="0"/>
              </a:rPr>
              <a:pPr/>
              <a:t>14</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object 2"/>
          <p:cNvSpPr>
            <a:spLocks/>
          </p:cNvSpPr>
          <p:nvPr/>
        </p:nvSpPr>
        <p:spPr bwMode="auto">
          <a:xfrm>
            <a:off x="895350" y="98647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949325"/>
            <a:ext cx="5622925"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Exp</a:t>
            </a:r>
            <a:r>
              <a:rPr b="1" spc="5" dirty="0">
                <a:latin typeface="Calibri"/>
                <a:cs typeface="Calibri"/>
              </a:rPr>
              <a:t>e</a:t>
            </a:r>
            <a:r>
              <a:rPr b="1" spc="-5" dirty="0">
                <a:latin typeface="Calibri"/>
                <a:cs typeface="Calibri"/>
              </a:rPr>
              <a:t>rim</a:t>
            </a:r>
            <a:r>
              <a:rPr b="1" spc="-10" dirty="0">
                <a:latin typeface="Calibri"/>
                <a:cs typeface="Calibri"/>
              </a:rPr>
              <a:t>ent</a:t>
            </a:r>
            <a:r>
              <a:rPr b="1" spc="-65" dirty="0">
                <a:latin typeface="Times New Roman"/>
                <a:cs typeface="Times New Roman"/>
              </a:rPr>
              <a:t> </a:t>
            </a:r>
            <a:r>
              <a:rPr b="1" spc="-15" dirty="0">
                <a:latin typeface="Calibri"/>
                <a:cs typeface="Calibri"/>
              </a:rPr>
              <a:t>5</a:t>
            </a:r>
            <a:r>
              <a:rPr b="1" spc="-5" dirty="0">
                <a:latin typeface="Calibri"/>
                <a:cs typeface="Calibri"/>
              </a:rPr>
              <a:t>:</a:t>
            </a:r>
            <a:r>
              <a:rPr b="1" spc="-75" dirty="0">
                <a:latin typeface="Times New Roman"/>
                <a:cs typeface="Times New Roman"/>
              </a:rPr>
              <a:t> </a:t>
            </a:r>
            <a:r>
              <a:rPr b="1" spc="-10" dirty="0">
                <a:latin typeface="Calibri"/>
                <a:cs typeface="Calibri"/>
              </a:rPr>
              <a:t>D</a:t>
            </a:r>
            <a:r>
              <a:rPr b="1" dirty="0">
                <a:latin typeface="Calibri"/>
                <a:cs typeface="Calibri"/>
              </a:rPr>
              <a:t>e</a:t>
            </a:r>
            <a:r>
              <a:rPr b="1" spc="-10" dirty="0">
                <a:latin typeface="Calibri"/>
                <a:cs typeface="Calibri"/>
              </a:rPr>
              <a:t>sign</a:t>
            </a:r>
            <a:r>
              <a:rPr b="1" spc="-55" dirty="0">
                <a:latin typeface="Times New Roman"/>
                <a:cs typeface="Times New Roman"/>
              </a:rPr>
              <a:t> </a:t>
            </a:r>
            <a:r>
              <a:rPr b="1" spc="-10" dirty="0">
                <a:latin typeface="Calibri"/>
                <a:cs typeface="Calibri"/>
              </a:rPr>
              <a:t>and</a:t>
            </a:r>
            <a:r>
              <a:rPr b="1" spc="-60" dirty="0">
                <a:latin typeface="Times New Roman"/>
                <a:cs typeface="Times New Roman"/>
              </a:rPr>
              <a:t> </a:t>
            </a:r>
            <a:r>
              <a:rPr b="1" spc="-15" dirty="0">
                <a:latin typeface="Calibri"/>
                <a:cs typeface="Calibri"/>
              </a:rPr>
              <a:t>A</a:t>
            </a:r>
            <a:r>
              <a:rPr b="1" spc="-5" dirty="0">
                <a:latin typeface="Calibri"/>
                <a:cs typeface="Calibri"/>
              </a:rPr>
              <a:t>n</a:t>
            </a:r>
            <a:r>
              <a:rPr b="1" spc="-10" dirty="0">
                <a:latin typeface="Calibri"/>
                <a:cs typeface="Calibri"/>
              </a:rPr>
              <a:t>al</a:t>
            </a:r>
            <a:r>
              <a:rPr b="1" spc="-25" dirty="0">
                <a:latin typeface="Calibri"/>
                <a:cs typeface="Calibri"/>
              </a:rPr>
              <a:t>y</a:t>
            </a:r>
            <a:r>
              <a:rPr b="1" spc="-10" dirty="0">
                <a:latin typeface="Calibri"/>
                <a:cs typeface="Calibri"/>
              </a:rPr>
              <a:t>sis</a:t>
            </a:r>
            <a:r>
              <a:rPr b="1" spc="-50" dirty="0">
                <a:latin typeface="Times New Roman"/>
                <a:cs typeface="Times New Roman"/>
              </a:rPr>
              <a:t> </a:t>
            </a:r>
            <a:r>
              <a:rPr b="1" dirty="0">
                <a:latin typeface="Calibri"/>
                <a:cs typeface="Calibri"/>
              </a:rPr>
              <a:t>of</a:t>
            </a:r>
            <a:r>
              <a:rPr b="1" spc="-60" dirty="0">
                <a:latin typeface="Times New Roman"/>
                <a:cs typeface="Times New Roman"/>
              </a:rPr>
              <a:t> </a:t>
            </a:r>
            <a:r>
              <a:rPr b="1" spc="-5" dirty="0">
                <a:latin typeface="Calibri"/>
                <a:cs typeface="Calibri"/>
              </a:rPr>
              <a:t>Curre</a:t>
            </a:r>
            <a:r>
              <a:rPr b="1" spc="5" dirty="0">
                <a:latin typeface="Calibri"/>
                <a:cs typeface="Calibri"/>
              </a:rPr>
              <a:t>n</a:t>
            </a:r>
            <a:r>
              <a:rPr b="1" spc="-10" dirty="0">
                <a:latin typeface="Calibri"/>
                <a:cs typeface="Calibri"/>
              </a:rPr>
              <a:t>t</a:t>
            </a:r>
            <a:r>
              <a:rPr b="1" spc="-65" dirty="0">
                <a:latin typeface="Times New Roman"/>
                <a:cs typeface="Times New Roman"/>
              </a:rPr>
              <a:t> </a:t>
            </a:r>
            <a:r>
              <a:rPr b="1" spc="-15" dirty="0">
                <a:latin typeface="Calibri"/>
                <a:cs typeface="Calibri"/>
              </a:rPr>
              <a:t>M</a:t>
            </a:r>
            <a:r>
              <a:rPr b="1" dirty="0">
                <a:latin typeface="Calibri"/>
                <a:cs typeface="Calibri"/>
              </a:rPr>
              <a:t>irror</a:t>
            </a:r>
            <a:r>
              <a:rPr b="1" spc="-60" dirty="0">
                <a:latin typeface="Times New Roman"/>
                <a:cs typeface="Times New Roman"/>
              </a:rPr>
              <a:t> </a:t>
            </a:r>
            <a:r>
              <a:rPr b="1" spc="-5" dirty="0">
                <a:latin typeface="Calibri"/>
                <a:cs typeface="Calibri"/>
              </a:rPr>
              <a:t>Circ</a:t>
            </a:r>
            <a:r>
              <a:rPr b="1" spc="5" dirty="0">
                <a:latin typeface="Calibri"/>
                <a:cs typeface="Calibri"/>
              </a:rPr>
              <a:t>u</a:t>
            </a:r>
            <a:r>
              <a:rPr b="1" spc="-10" dirty="0">
                <a:latin typeface="Calibri"/>
                <a:cs typeface="Calibri"/>
              </a:rPr>
              <a:t>it</a:t>
            </a:r>
            <a:endParaRPr>
              <a:latin typeface="Calibri"/>
              <a:cs typeface="Calibri"/>
            </a:endParaRPr>
          </a:p>
        </p:txBody>
      </p:sp>
      <p:sp>
        <p:nvSpPr>
          <p:cNvPr id="28676" name="object 4"/>
          <p:cNvSpPr txBox="1">
            <a:spLocks noChangeArrowheads="1"/>
          </p:cNvSpPr>
          <p:nvPr/>
        </p:nvSpPr>
        <p:spPr bwMode="auto">
          <a:xfrm>
            <a:off x="673100" y="1751013"/>
            <a:ext cx="58896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a:tabLst>
                <a:tab pos="241300" algn="l"/>
              </a:tabLst>
              <a:defRPr>
                <a:solidFill>
                  <a:schemeClr val="tx1"/>
                </a:solidFill>
                <a:latin typeface="Calibri" panose="020F0502020204030204" pitchFamily="34" charset="0"/>
                <a:cs typeface="Arial" panose="020B0604020202020204" pitchFamily="34" charset="0"/>
              </a:defRPr>
            </a:lvl1pPr>
            <a:lvl2pPr marL="742950" indent="-285750">
              <a:tabLst>
                <a:tab pos="241300" algn="l"/>
              </a:tabLst>
              <a:defRPr>
                <a:solidFill>
                  <a:schemeClr val="tx1"/>
                </a:solidFill>
                <a:latin typeface="Calibri" panose="020F0502020204030204" pitchFamily="34" charset="0"/>
                <a:cs typeface="Arial" panose="020B0604020202020204" pitchFamily="34" charset="0"/>
              </a:defRPr>
            </a:lvl2pPr>
            <a:lvl3pPr marL="1143000" indent="-228600">
              <a:tabLst>
                <a:tab pos="241300" algn="l"/>
              </a:tabLst>
              <a:defRPr>
                <a:solidFill>
                  <a:schemeClr val="tx1"/>
                </a:solidFill>
                <a:latin typeface="Calibri" panose="020F0502020204030204" pitchFamily="34" charset="0"/>
                <a:cs typeface="Arial" panose="020B0604020202020204" pitchFamily="34" charset="0"/>
              </a:defRPr>
            </a:lvl3pPr>
            <a:lvl4pPr marL="1600200" indent="-228600">
              <a:tabLst>
                <a:tab pos="241300" algn="l"/>
              </a:tabLst>
              <a:defRPr>
                <a:solidFill>
                  <a:schemeClr val="tx1"/>
                </a:solidFill>
                <a:latin typeface="Calibri" panose="020F0502020204030204" pitchFamily="34" charset="0"/>
                <a:cs typeface="Arial" panose="020B0604020202020204" pitchFamily="34" charset="0"/>
              </a:defRPr>
            </a:lvl4pPr>
            <a:lvl5pPr marL="2057400" indent="-228600">
              <a:tabLst>
                <a:tab pos="2413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9pPr>
          </a:lstStyle>
          <a:p>
            <a:pPr eaLnBrk="1" hangingPunct="1">
              <a:lnSpc>
                <a:spcPct val="110000"/>
              </a:lnSpc>
              <a:buSzPct val="67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mirror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analog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circuit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that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senses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reference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and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generates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copy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number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of</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copies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of</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reference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with</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same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characteristics.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replicated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stable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reference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source.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replicated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could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same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reference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could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either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multiple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fraction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of</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reference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Mirrors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are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particularly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useful</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integrated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circuits,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for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biasing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amplifiers.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advantage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of</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biasing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amplifiers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with</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current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source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that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provides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high</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voltage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gain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and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good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biasing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stability.</a:t>
            </a:r>
          </a:p>
        </p:txBody>
      </p:sp>
      <p:sp>
        <p:nvSpPr>
          <p:cNvPr id="5" name="object 5"/>
          <p:cNvSpPr txBox="1"/>
          <p:nvPr/>
        </p:nvSpPr>
        <p:spPr>
          <a:xfrm>
            <a:off x="673100" y="4046538"/>
            <a:ext cx="1885950"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8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15" dirty="0">
                <a:latin typeface="Calibri"/>
                <a:cs typeface="Calibri"/>
              </a:rPr>
              <a:t>mati</a:t>
            </a:r>
            <a:r>
              <a:rPr b="1" dirty="0">
                <a:latin typeface="Calibri"/>
                <a:cs typeface="Calibri"/>
              </a:rPr>
              <a:t>c</a:t>
            </a:r>
            <a:endParaRPr>
              <a:latin typeface="Calibri"/>
              <a:cs typeface="Calibri"/>
            </a:endParaRPr>
          </a:p>
        </p:txBody>
      </p:sp>
      <p:sp>
        <p:nvSpPr>
          <p:cNvPr id="28678" name="object 6"/>
          <p:cNvSpPr>
            <a:spLocks noChangeArrowheads="1"/>
          </p:cNvSpPr>
          <p:nvPr/>
        </p:nvSpPr>
        <p:spPr bwMode="auto">
          <a:xfrm>
            <a:off x="1493838" y="4629150"/>
            <a:ext cx="4595812" cy="31511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8679"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8680"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8681"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8682"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8683"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7B91CB-7704-42F1-859A-5CE8081DB46A}" type="slidenum">
              <a:rPr lang="en-US" altLang="en-US">
                <a:cs typeface="Calibri" panose="020F0502020204030204" pitchFamily="34" charset="0"/>
              </a:rPr>
              <a:pPr/>
              <a:t>15</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object 2"/>
          <p:cNvSpPr>
            <a:spLocks/>
          </p:cNvSpPr>
          <p:nvPr/>
        </p:nvSpPr>
        <p:spPr bwMode="auto">
          <a:xfrm>
            <a:off x="895350" y="984567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1536700"/>
            <a:ext cx="1462088" cy="268288"/>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10" dirty="0">
                <a:latin typeface="Calibri"/>
                <a:cs typeface="Calibri"/>
              </a:rPr>
              <a:t>Sp</a:t>
            </a:r>
            <a:r>
              <a:rPr b="1" dirty="0">
                <a:latin typeface="Calibri"/>
                <a:cs typeface="Calibri"/>
              </a:rPr>
              <a:t>ice</a:t>
            </a:r>
            <a:r>
              <a:rPr b="1" spc="-95"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 name="object 4"/>
          <p:cNvSpPr txBox="1"/>
          <p:nvPr/>
        </p:nvSpPr>
        <p:spPr>
          <a:xfrm>
            <a:off x="673100" y="5305425"/>
            <a:ext cx="1982788" cy="268288"/>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30725" name="object 5"/>
          <p:cNvSpPr>
            <a:spLocks noChangeArrowheads="1"/>
          </p:cNvSpPr>
          <p:nvPr/>
        </p:nvSpPr>
        <p:spPr bwMode="auto">
          <a:xfrm>
            <a:off x="914400" y="1919288"/>
            <a:ext cx="5464175" cy="29733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0726" name="object 6"/>
          <p:cNvSpPr>
            <a:spLocks noChangeArrowheads="1"/>
          </p:cNvSpPr>
          <p:nvPr/>
        </p:nvSpPr>
        <p:spPr bwMode="auto">
          <a:xfrm>
            <a:off x="914400" y="5584825"/>
            <a:ext cx="5708650" cy="28860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0727"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0728"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0729"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0730"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0731"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01E42F9-C9FE-4397-AFCC-7278FC70911E}" type="slidenum">
              <a:rPr lang="en-US" altLang="en-US">
                <a:cs typeface="Calibri" panose="020F0502020204030204" pitchFamily="34" charset="0"/>
              </a:rPr>
              <a:pPr/>
              <a:t>16</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object 2"/>
          <p:cNvSpPr>
            <a:spLocks/>
          </p:cNvSpPr>
          <p:nvPr/>
        </p:nvSpPr>
        <p:spPr bwMode="auto">
          <a:xfrm>
            <a:off x="895350" y="98647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2771" name="object 3"/>
          <p:cNvSpPr txBox="1">
            <a:spLocks noChangeArrowheads="1"/>
          </p:cNvSpPr>
          <p:nvPr/>
        </p:nvSpPr>
        <p:spPr bwMode="auto">
          <a:xfrm>
            <a:off x="673100" y="1347788"/>
            <a:ext cx="59912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317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6:</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Diﬀerential Ampliﬁer</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25"/>
              </a:spcBef>
            </a:pPr>
            <a:endParaRPr lang="en-US" altLang="en-US" sz="1700">
              <a:latin typeface="Times New Roman" panose="02020603050405020304" pitchFamily="18" charset="0"/>
              <a:cs typeface="Times New Roman" panose="02020603050405020304" pitchFamily="18" charset="0"/>
            </a:endParaRPr>
          </a:p>
          <a:p>
            <a:pPr algn="just" eaLnBrk="1" hangingPunct="1">
              <a:lnSpc>
                <a:spcPct val="105000"/>
              </a:lnSpc>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A</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differential</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amplifier</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is</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a</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circuit</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whose</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output</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voltage</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is</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directly</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proportional</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to</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the</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difference</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between</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voltages</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applied</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at</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it's</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to</a:t>
            </a:r>
            <a:r>
              <a:rPr lang="en-US" altLang="en-US" sz="1500">
                <a:solidFill>
                  <a:srgbClr val="030C28"/>
                </a:solidFill>
                <a:latin typeface="Times New Roman" panose="02020603050405020304" pitchFamily="18" charset="0"/>
                <a:cs typeface="Times New Roman" panose="02020603050405020304" pitchFamily="18" charset="0"/>
              </a:rPr>
              <a:t> </a:t>
            </a:r>
            <a:r>
              <a:rPr lang="en-US" altLang="en-US" sz="1500">
                <a:solidFill>
                  <a:srgbClr val="030C28"/>
                </a:solidFill>
                <a:latin typeface="Arial" panose="020B0604020202020204" pitchFamily="34" charset="0"/>
              </a:rPr>
              <a:t>inputs</a:t>
            </a:r>
            <a:r>
              <a:rPr lang="en-US" altLang="en-US" sz="1500">
                <a:solidFill>
                  <a:srgbClr val="1F2023"/>
                </a:solidFill>
                <a:latin typeface="Arial" panose="020B0604020202020204" pitchFamily="34" charset="0"/>
              </a:rPr>
              <a:t>.</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Ideally,</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this</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amplification</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of</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voltage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difference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is</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useful</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in</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eliminating</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noise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signal</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which</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is</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common</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to</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both</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the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inputs</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a</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Common</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Mode</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Rejection</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Ratio</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of</a:t>
            </a:r>
            <a:r>
              <a:rPr lang="en-US" altLang="en-US" sz="1500">
                <a:solidFill>
                  <a:srgbClr val="1F2023"/>
                </a:solidFill>
                <a:latin typeface="Times New Roman" panose="02020603050405020304" pitchFamily="18" charset="0"/>
                <a:cs typeface="Times New Roman" panose="02020603050405020304" pitchFamily="18" charset="0"/>
              </a:rPr>
              <a:t> </a:t>
            </a:r>
            <a:r>
              <a:rPr lang="en-US" altLang="en-US" sz="1500">
                <a:solidFill>
                  <a:srgbClr val="1F2023"/>
                </a:solidFill>
                <a:latin typeface="Arial" panose="020B0604020202020204" pitchFamily="34" charset="0"/>
              </a:rPr>
              <a:t>infinity.</a:t>
            </a:r>
            <a:endParaRPr lang="en-US" altLang="en-US" sz="1500">
              <a:latin typeface="Arial" panose="020B0604020202020204" pitchFamily="34" charset="0"/>
            </a:endParaRPr>
          </a:p>
          <a:p>
            <a:pPr eaLnBrk="1" hangingPunct="1">
              <a:spcBef>
                <a:spcPts val="25"/>
              </a:spcBef>
              <a:buFont typeface="Wingdings" panose="05000000000000000000" pitchFamily="2" charset="2"/>
              <a:buChar char=""/>
            </a:pPr>
            <a:endParaRPr lang="en-US" altLang="en-US" sz="21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b="1">
                <a:cs typeface="Calibri" panose="020F0502020204030204" pitchFamily="34" charset="0"/>
              </a:rPr>
              <a:t>Circuit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Schematic</a:t>
            </a:r>
            <a:endParaRPr lang="en-US" altLang="en-US">
              <a:cs typeface="Calibri" panose="020F0502020204030204" pitchFamily="34" charset="0"/>
            </a:endParaRPr>
          </a:p>
        </p:txBody>
      </p:sp>
      <p:sp>
        <p:nvSpPr>
          <p:cNvPr id="4" name="object 4"/>
          <p:cNvSpPr txBox="1"/>
          <p:nvPr/>
        </p:nvSpPr>
        <p:spPr>
          <a:xfrm>
            <a:off x="901700" y="9256713"/>
            <a:ext cx="1509713"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80" dirty="0">
                <a:latin typeface="Times New Roman"/>
                <a:cs typeface="Times New Roman"/>
              </a:rPr>
              <a:t> </a:t>
            </a:r>
            <a:r>
              <a:rPr b="1" spc="-10" dirty="0">
                <a:latin typeface="Calibri"/>
                <a:cs typeface="Calibri"/>
              </a:rPr>
              <a:t>Sp</a:t>
            </a:r>
            <a:r>
              <a:rPr b="1" dirty="0">
                <a:latin typeface="Calibri"/>
                <a:cs typeface="Calibri"/>
              </a:rPr>
              <a:t>i</a:t>
            </a:r>
            <a:r>
              <a:rPr b="1" spc="-10" dirty="0">
                <a:latin typeface="Calibri"/>
                <a:cs typeface="Calibri"/>
              </a:rPr>
              <a:t>c</a:t>
            </a:r>
            <a:r>
              <a:rPr b="1" dirty="0">
                <a:latin typeface="Calibri"/>
                <a:cs typeface="Calibri"/>
              </a:rPr>
              <a:t>e</a:t>
            </a:r>
            <a:r>
              <a:rPr b="1" spc="-85" dirty="0">
                <a:latin typeface="Times New Roman"/>
                <a:cs typeface="Times New Roman"/>
              </a:rPr>
              <a:t> </a:t>
            </a:r>
            <a:r>
              <a:rPr b="1" spc="-15" dirty="0">
                <a:latin typeface="Calibri"/>
                <a:cs typeface="Calibri"/>
              </a:rPr>
              <a:t>Code</a:t>
            </a:r>
            <a:endParaRPr>
              <a:latin typeface="Calibri"/>
              <a:cs typeface="Calibri"/>
            </a:endParaRPr>
          </a:p>
        </p:txBody>
      </p:sp>
      <p:sp>
        <p:nvSpPr>
          <p:cNvPr id="32773" name="object 5"/>
          <p:cNvSpPr>
            <a:spLocks noChangeArrowheads="1"/>
          </p:cNvSpPr>
          <p:nvPr/>
        </p:nvSpPr>
        <p:spPr bwMode="auto">
          <a:xfrm>
            <a:off x="914400" y="3970338"/>
            <a:ext cx="5746750" cy="39639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2774" name="object 6"/>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2775"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2776" name="object 8"/>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2777" name="object 9"/>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2778" name="object 10"/>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E16DE35-E1FD-4511-83D9-018B68339DBD}" type="slidenum">
              <a:rPr lang="en-US" altLang="en-US">
                <a:cs typeface="Calibri" panose="020F0502020204030204" pitchFamily="34" charset="0"/>
              </a:rPr>
              <a:pPr/>
              <a:t>17</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object 2"/>
          <p:cNvSpPr>
            <a:spLocks/>
          </p:cNvSpPr>
          <p:nvPr/>
        </p:nvSpPr>
        <p:spPr bwMode="auto">
          <a:xfrm>
            <a:off x="895350" y="98647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3803650"/>
            <a:ext cx="1982788" cy="268288"/>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34820" name="object 4"/>
          <p:cNvSpPr>
            <a:spLocks noChangeArrowheads="1"/>
          </p:cNvSpPr>
          <p:nvPr/>
        </p:nvSpPr>
        <p:spPr bwMode="auto">
          <a:xfrm>
            <a:off x="914400" y="914400"/>
            <a:ext cx="5535613" cy="21494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4821" name="object 5"/>
          <p:cNvSpPr>
            <a:spLocks noChangeArrowheads="1"/>
          </p:cNvSpPr>
          <p:nvPr/>
        </p:nvSpPr>
        <p:spPr bwMode="auto">
          <a:xfrm>
            <a:off x="914400" y="4592638"/>
            <a:ext cx="5694363" cy="2990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4822" name="object 6"/>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4823"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4824" name="object 8"/>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4825" name="object 9"/>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4826" name="object 10"/>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0835653-5B4B-4EE8-BB79-7DDAA30DA7FD}" type="slidenum">
              <a:rPr lang="en-US" altLang="en-US">
                <a:cs typeface="Calibri" panose="020F0502020204030204" pitchFamily="34" charset="0"/>
              </a:rPr>
              <a:pPr/>
              <a:t>18</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object 2"/>
          <p:cNvSpPr>
            <a:spLocks/>
          </p:cNvSpPr>
          <p:nvPr/>
        </p:nvSpPr>
        <p:spPr bwMode="auto">
          <a:xfrm>
            <a:off x="895350" y="9859963"/>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6867" name="object 3"/>
          <p:cNvSpPr txBox="1">
            <a:spLocks noChangeArrowheads="1"/>
          </p:cNvSpPr>
          <p:nvPr/>
        </p:nvSpPr>
        <p:spPr bwMode="auto">
          <a:xfrm>
            <a:off x="673100" y="1752600"/>
            <a:ext cx="5965825"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7:</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Class-B</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Push-Pull</a:t>
            </a:r>
            <a:endParaRPr lang="en-US" altLang="en-US">
              <a:cs typeface="Calibri" panose="020F0502020204030204" pitchFamily="34" charset="0"/>
            </a:endParaRPr>
          </a:p>
          <a:p>
            <a:pPr algn="ctr" eaLnBrk="1" hangingPunct="1">
              <a:spcBef>
                <a:spcPts val="188"/>
              </a:spcBef>
            </a:pPr>
            <a:r>
              <a:rPr lang="en-US" altLang="en-US" b="1">
                <a:cs typeface="Calibri" panose="020F0502020204030204" pitchFamily="34" charset="0"/>
              </a:rPr>
              <a:t>Ampliﬁer</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38"/>
              </a:spcBef>
            </a:pPr>
            <a:endParaRPr lang="en-US" altLang="en-US" sz="1700">
              <a:latin typeface="Times New Roman" panose="02020603050405020304" pitchFamily="18" charset="0"/>
              <a:cs typeface="Times New Roman" panose="02020603050405020304" pitchFamily="18" charset="0"/>
            </a:endParaRPr>
          </a:p>
          <a:p>
            <a:pPr eaLnBrk="1" hangingPunct="1">
              <a:lnSpc>
                <a:spcPct val="105000"/>
              </a:lnSpc>
              <a:buClr>
                <a:srgbClr val="1F2023"/>
              </a:buClr>
              <a:buSzPct val="78000"/>
              <a:buFont typeface="Wingdings" panose="05000000000000000000" pitchFamily="2" charset="2"/>
              <a:buChar char=""/>
            </a:pPr>
            <a:r>
              <a:rPr lang="en-US" altLang="en-US" b="1">
                <a:cs typeface="Calibri" panose="020F0502020204030204" pitchFamily="34" charset="0"/>
              </a:rPr>
              <a:t>Theory</a:t>
            </a:r>
            <a:r>
              <a:rPr lang="en-US" altLang="en-US" sz="1600" b="1">
                <a:latin typeface="Trebuchet MS" panose="020B0603020202020204" pitchFamily="34" charset="0"/>
              </a:rPr>
              <a:t>:</a:t>
            </a:r>
            <a:r>
              <a:rPr lang="en-US" altLang="en-US" sz="1600" b="1">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Push-Pull</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Amplifier</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power</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amplifier</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which</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used</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to</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supply</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high</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power</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to</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the</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load.</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It</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consists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of</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two</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transistors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in</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which</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one</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NPN</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and</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another</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PNP.</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One</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transistor</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pushes</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the</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output</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on</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positive</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half</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cycle</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and</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other</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pulls</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on</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negative</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half</a:t>
            </a:r>
            <a:r>
              <a:rPr lang="en-US" altLang="en-US" sz="1400">
                <a:solidFill>
                  <a:srgbClr val="030C28"/>
                </a:solidFill>
                <a:latin typeface="Times New Roman" panose="02020603050405020304" pitchFamily="18" charset="0"/>
                <a:cs typeface="Times New Roman" panose="02020603050405020304" pitchFamily="18" charset="0"/>
              </a:rPr>
              <a:t> </a:t>
            </a:r>
            <a:r>
              <a:rPr lang="en-US" altLang="en-US" sz="1400">
                <a:solidFill>
                  <a:srgbClr val="030C28"/>
                </a:solidFill>
                <a:latin typeface="Arial" panose="020B0604020202020204" pitchFamily="34" charset="0"/>
              </a:rPr>
              <a:t>cycle</a:t>
            </a:r>
            <a:r>
              <a:rPr lang="en-US" altLang="en-US" sz="1400">
                <a:solidFill>
                  <a:srgbClr val="4D5155"/>
                </a:solidFill>
                <a:latin typeface="Arial" panose="020B0604020202020204" pitchFamily="34" charset="0"/>
              </a:rPr>
              <a:t>,</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this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why</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it</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is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known</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as</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Push-Pull</a:t>
            </a:r>
            <a:r>
              <a:rPr lang="en-US" altLang="en-US" sz="1400">
                <a:solidFill>
                  <a:srgbClr val="4D5155"/>
                </a:solidFill>
                <a:latin typeface="Times New Roman" panose="02020603050405020304" pitchFamily="18" charset="0"/>
                <a:cs typeface="Times New Roman" panose="02020603050405020304" pitchFamily="18" charset="0"/>
              </a:rPr>
              <a:t> </a:t>
            </a:r>
            <a:r>
              <a:rPr lang="en-US" altLang="en-US" sz="1400">
                <a:solidFill>
                  <a:srgbClr val="4D5155"/>
                </a:solidFill>
                <a:latin typeface="Arial" panose="020B0604020202020204" pitchFamily="34" charset="0"/>
              </a:rPr>
              <a:t>Amplifier.</a:t>
            </a:r>
            <a:endParaRPr lang="en-US" altLang="en-US" sz="1400">
              <a:latin typeface="Arial" panose="020B0604020202020204" pitchFamily="34" charset="0"/>
            </a:endParaRPr>
          </a:p>
        </p:txBody>
      </p:sp>
      <p:sp>
        <p:nvSpPr>
          <p:cNvPr id="4" name="object 4"/>
          <p:cNvSpPr txBox="1"/>
          <p:nvPr/>
        </p:nvSpPr>
        <p:spPr>
          <a:xfrm>
            <a:off x="673100" y="4656138"/>
            <a:ext cx="1882775"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10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15" dirty="0">
                <a:latin typeface="Calibri"/>
                <a:cs typeface="Calibri"/>
              </a:rPr>
              <a:t>mati</a:t>
            </a:r>
            <a:r>
              <a:rPr b="1" dirty="0">
                <a:latin typeface="Calibri"/>
                <a:cs typeface="Calibri"/>
              </a:rPr>
              <a:t>c</a:t>
            </a:r>
            <a:endParaRPr>
              <a:latin typeface="Calibri"/>
              <a:cs typeface="Calibri"/>
            </a:endParaRPr>
          </a:p>
        </p:txBody>
      </p:sp>
      <p:sp>
        <p:nvSpPr>
          <p:cNvPr id="5" name="object 5"/>
          <p:cNvSpPr txBox="1"/>
          <p:nvPr/>
        </p:nvSpPr>
        <p:spPr>
          <a:xfrm>
            <a:off x="673100" y="8996363"/>
            <a:ext cx="1511300"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5" dirty="0">
                <a:latin typeface="Calibri"/>
                <a:cs typeface="Calibri"/>
              </a:rPr>
              <a:t>T</a:t>
            </a:r>
            <a:r>
              <a:rPr b="1" dirty="0">
                <a:latin typeface="Calibri"/>
                <a:cs typeface="Calibri"/>
              </a:rPr>
              <a:t>-</a:t>
            </a:r>
            <a:r>
              <a:rPr b="1" spc="-80" dirty="0">
                <a:latin typeface="Times New Roman"/>
                <a:cs typeface="Times New Roman"/>
              </a:rPr>
              <a:t> </a:t>
            </a:r>
            <a:r>
              <a:rPr b="1" spc="-10" dirty="0">
                <a:latin typeface="Calibri"/>
                <a:cs typeface="Calibri"/>
              </a:rPr>
              <a:t>Sp</a:t>
            </a:r>
            <a:r>
              <a:rPr b="1" dirty="0">
                <a:latin typeface="Calibri"/>
                <a:cs typeface="Calibri"/>
              </a:rPr>
              <a:t>i</a:t>
            </a:r>
            <a:r>
              <a:rPr b="1" spc="-10" dirty="0">
                <a:latin typeface="Calibri"/>
                <a:cs typeface="Calibri"/>
              </a:rPr>
              <a:t>c</a:t>
            </a:r>
            <a:r>
              <a:rPr b="1" dirty="0">
                <a:latin typeface="Calibri"/>
                <a:cs typeface="Calibri"/>
              </a:rPr>
              <a:t>e</a:t>
            </a:r>
            <a:r>
              <a:rPr b="1" spc="-75"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36870" name="object 6"/>
          <p:cNvSpPr>
            <a:spLocks noChangeArrowheads="1"/>
          </p:cNvSpPr>
          <p:nvPr/>
        </p:nvSpPr>
        <p:spPr bwMode="auto">
          <a:xfrm>
            <a:off x="914400" y="5038725"/>
            <a:ext cx="5765800" cy="2943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6871"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6872"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6873"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6874"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6875"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23B9A9E-8B95-47A0-8035-ACE4CC02BA79}" type="slidenum">
              <a:rPr lang="en-US" altLang="en-US">
                <a:cs typeface="Calibri" panose="020F0502020204030204" pitchFamily="34" charset="0"/>
              </a:rPr>
              <a:pPr/>
              <a:t>19</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object 2"/>
          <p:cNvSpPr>
            <a:spLocks/>
          </p:cNvSpPr>
          <p:nvPr/>
        </p:nvSpPr>
        <p:spPr bwMode="auto">
          <a:xfrm>
            <a:off x="895350" y="851535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099" name="object 4"/>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100"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101" name="object 6"/>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102" name="object 7"/>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103" name="object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3EA4866-FEC8-49FC-936B-8B7A75CA68A1}" type="slidenum">
              <a:rPr lang="en-US" altLang="en-US">
                <a:cs typeface="Calibri" panose="020F0502020204030204" pitchFamily="34" charset="0"/>
              </a:rPr>
              <a:pPr/>
              <a:t>2</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graphicFrame>
        <p:nvGraphicFramePr>
          <p:cNvPr id="3" name="object 3"/>
          <p:cNvGraphicFramePr>
            <a:graphicFrameLocks noGrp="1"/>
          </p:cNvGraphicFramePr>
          <p:nvPr>
            <p:extLst>
              <p:ext uri="{D42A27DB-BD31-4B8C-83A1-F6EECF244321}">
                <p14:modId xmlns:p14="http://schemas.microsoft.com/office/powerpoint/2010/main" val="1190419701"/>
              </p:ext>
            </p:extLst>
          </p:nvPr>
        </p:nvGraphicFramePr>
        <p:xfrm>
          <a:off x="498475" y="1387475"/>
          <a:ext cx="6511924" cy="5105400"/>
        </p:xfrm>
        <a:graphic>
          <a:graphicData uri="http://schemas.openxmlformats.org/drawingml/2006/table">
            <a:tbl>
              <a:tblPr firstRow="1" bandRow="1">
                <a:tableStyleId>{2D5ABB26-0587-4C30-8999-92F81FD0307C}</a:tableStyleId>
              </a:tblPr>
              <a:tblGrid>
                <a:gridCol w="1758462">
                  <a:extLst>
                    <a:ext uri="{9D8B030D-6E8A-4147-A177-3AD203B41FA5}">
                      <a16:colId xmlns:a16="http://schemas.microsoft.com/office/drawing/2014/main" val="20000"/>
                    </a:ext>
                  </a:extLst>
                </a:gridCol>
                <a:gridCol w="2936141">
                  <a:extLst>
                    <a:ext uri="{9D8B030D-6E8A-4147-A177-3AD203B41FA5}">
                      <a16:colId xmlns:a16="http://schemas.microsoft.com/office/drawing/2014/main" val="20001"/>
                    </a:ext>
                  </a:extLst>
                </a:gridCol>
                <a:gridCol w="1817321">
                  <a:extLst>
                    <a:ext uri="{9D8B030D-6E8A-4147-A177-3AD203B41FA5}">
                      <a16:colId xmlns:a16="http://schemas.microsoft.com/office/drawing/2014/main" val="20002"/>
                    </a:ext>
                  </a:extLst>
                </a:gridCol>
              </a:tblGrid>
              <a:tr h="823560">
                <a:tc>
                  <a:txBody>
                    <a:bodyPr/>
                    <a:lstStyle/>
                    <a:p>
                      <a:pPr marL="236854">
                        <a:lnSpc>
                          <a:spcPct val="100000"/>
                        </a:lnSpc>
                      </a:pPr>
                      <a:r>
                        <a:rPr sz="2000" spc="-5" dirty="0">
                          <a:latin typeface="Arial Black"/>
                          <a:cs typeface="Arial Black"/>
                        </a:rPr>
                        <a:t>S</a:t>
                      </a:r>
                      <a:r>
                        <a:rPr sz="2000" dirty="0">
                          <a:latin typeface="Arial Black"/>
                          <a:cs typeface="Arial Black"/>
                        </a:rPr>
                        <a:t>L</a:t>
                      </a:r>
                      <a:r>
                        <a:rPr sz="2000" spc="165" dirty="0">
                          <a:latin typeface="Times New Roman"/>
                          <a:cs typeface="Times New Roman"/>
                        </a:rPr>
                        <a:t> </a:t>
                      </a:r>
                      <a:r>
                        <a:rPr sz="2000" spc="-10" dirty="0">
                          <a:latin typeface="Arial Black"/>
                          <a:cs typeface="Arial Black"/>
                        </a:rPr>
                        <a:t>N</a:t>
                      </a:r>
                      <a:r>
                        <a:rPr sz="2000" dirty="0">
                          <a:latin typeface="Arial Black"/>
                          <a:cs typeface="Arial Black"/>
                        </a:rPr>
                        <a:t>O.</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2200" dirty="0">
                          <a:latin typeface="Arial Black"/>
                          <a:cs typeface="Arial Black"/>
                        </a:rPr>
                        <a:t>CONT</a:t>
                      </a:r>
                      <a:r>
                        <a:rPr sz="2200" spc="5" dirty="0">
                          <a:latin typeface="Arial Black"/>
                          <a:cs typeface="Arial Black"/>
                        </a:rPr>
                        <a:t>E</a:t>
                      </a:r>
                      <a:r>
                        <a:rPr sz="2200" dirty="0">
                          <a:latin typeface="Arial Black"/>
                          <a:cs typeface="Arial Black"/>
                        </a:rPr>
                        <a:t>NTS</a:t>
                      </a:r>
                      <a:endParaRPr sz="220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2000" dirty="0">
                          <a:latin typeface="Arial Black"/>
                          <a:cs typeface="Arial Black"/>
                        </a:rPr>
                        <a:t>P</a:t>
                      </a:r>
                      <a:r>
                        <a:rPr sz="2000" spc="-15" dirty="0">
                          <a:latin typeface="Arial Black"/>
                          <a:cs typeface="Arial Black"/>
                        </a:rPr>
                        <a:t>A</a:t>
                      </a:r>
                      <a:r>
                        <a:rPr sz="2000" dirty="0">
                          <a:latin typeface="Arial Black"/>
                          <a:cs typeface="Arial Black"/>
                        </a:rPr>
                        <a:t>GE</a:t>
                      </a:r>
                      <a:r>
                        <a:rPr sz="2000" spc="105" dirty="0">
                          <a:latin typeface="Times New Roman"/>
                          <a:cs typeface="Times New Roman"/>
                        </a:rPr>
                        <a:t> </a:t>
                      </a:r>
                      <a:r>
                        <a:rPr sz="2000" dirty="0">
                          <a:latin typeface="Arial Black"/>
                          <a:cs typeface="Arial Black"/>
                        </a:rPr>
                        <a:t>N</a:t>
                      </a:r>
                      <a:r>
                        <a:rPr sz="2000" spc="-15" dirty="0">
                          <a:latin typeface="Arial Black"/>
                          <a:cs typeface="Arial Black"/>
                        </a:rPr>
                        <a:t>O</a:t>
                      </a:r>
                      <a:r>
                        <a:rPr sz="2000" dirty="0">
                          <a:latin typeface="Arial Black"/>
                          <a:cs typeface="Arial Black"/>
                        </a:rPr>
                        <a:t>.</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821516">
                <a:tc>
                  <a:txBody>
                    <a:bodyPr/>
                    <a:lstStyle/>
                    <a:p>
                      <a:pPr marL="64769">
                        <a:lnSpc>
                          <a:spcPct val="100000"/>
                        </a:lnSpc>
                      </a:pPr>
                      <a:r>
                        <a:rPr sz="1800" spc="-5" dirty="0">
                          <a:latin typeface="Arial Black"/>
                          <a:cs typeface="Arial Black"/>
                        </a:rPr>
                        <a:t>1.</a:t>
                      </a:r>
                      <a:endParaRPr sz="180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1800" spc="-5" dirty="0">
                          <a:solidFill>
                            <a:schemeClr val="tx1">
                              <a:lumMod val="95000"/>
                              <a:lumOff val="5000"/>
                            </a:schemeClr>
                          </a:solidFill>
                          <a:latin typeface="Algerian" panose="04020705040A02060702" pitchFamily="82" charset="0"/>
                          <a:cs typeface="Arial Black"/>
                        </a:rPr>
                        <a:t>ED</a:t>
                      </a:r>
                      <a:r>
                        <a:rPr sz="1800" dirty="0">
                          <a:solidFill>
                            <a:schemeClr val="tx1">
                              <a:lumMod val="95000"/>
                              <a:lumOff val="5000"/>
                            </a:schemeClr>
                          </a:solidFill>
                          <a:latin typeface="Algerian" panose="04020705040A02060702" pitchFamily="82" charset="0"/>
                          <a:cs typeface="Arial Black"/>
                        </a:rPr>
                        <a:t>A</a:t>
                      </a:r>
                      <a:r>
                        <a:rPr sz="1800" spc="150" dirty="0">
                          <a:solidFill>
                            <a:schemeClr val="tx1">
                              <a:lumMod val="95000"/>
                              <a:lumOff val="5000"/>
                            </a:schemeClr>
                          </a:solidFill>
                          <a:latin typeface="Algerian" panose="04020705040A02060702" pitchFamily="82" charset="0"/>
                          <a:cs typeface="Times New Roman"/>
                        </a:rPr>
                        <a:t> </a:t>
                      </a:r>
                      <a:r>
                        <a:rPr sz="1800" spc="5" dirty="0">
                          <a:solidFill>
                            <a:schemeClr val="tx1">
                              <a:lumMod val="95000"/>
                              <a:lumOff val="5000"/>
                            </a:schemeClr>
                          </a:solidFill>
                          <a:latin typeface="Algerian" panose="04020705040A02060702" pitchFamily="82" charset="0"/>
                          <a:cs typeface="Arial Black"/>
                        </a:rPr>
                        <a:t>A</a:t>
                      </a:r>
                      <a:r>
                        <a:rPr sz="1800" dirty="0">
                          <a:solidFill>
                            <a:schemeClr val="tx1">
                              <a:lumMod val="95000"/>
                              <a:lumOff val="5000"/>
                            </a:schemeClr>
                          </a:solidFill>
                          <a:latin typeface="Algerian" panose="04020705040A02060702" pitchFamily="82" charset="0"/>
                          <a:cs typeface="Arial Black"/>
                        </a:rPr>
                        <a:t>NAL</a:t>
                      </a:r>
                      <a:r>
                        <a:rPr sz="1800" spc="-10" dirty="0">
                          <a:solidFill>
                            <a:schemeClr val="tx1">
                              <a:lumMod val="95000"/>
                              <a:lumOff val="5000"/>
                            </a:schemeClr>
                          </a:solidFill>
                          <a:latin typeface="Algerian" panose="04020705040A02060702" pitchFamily="82" charset="0"/>
                          <a:cs typeface="Arial Black"/>
                        </a:rPr>
                        <a:t>O</a:t>
                      </a:r>
                      <a:r>
                        <a:rPr sz="1800" dirty="0">
                          <a:solidFill>
                            <a:schemeClr val="tx1">
                              <a:lumMod val="95000"/>
                              <a:lumOff val="5000"/>
                            </a:schemeClr>
                          </a:solidFill>
                          <a:latin typeface="Algerian" panose="04020705040A02060702" pitchFamily="82" charset="0"/>
                          <a:cs typeface="Arial Black"/>
                        </a:rPr>
                        <a:t>G</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r>
                        <a:rPr lang="en-US" sz="1800" dirty="0" smtClean="0">
                          <a:latin typeface="Arial Black"/>
                          <a:cs typeface="Arial Black"/>
                        </a:rPr>
                        <a:t>     3-23</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821516">
                <a:tc>
                  <a:txBody>
                    <a:bodyPr/>
                    <a:lstStyle/>
                    <a:p>
                      <a:pPr marL="64769">
                        <a:lnSpc>
                          <a:spcPct val="100000"/>
                        </a:lnSpc>
                      </a:pPr>
                      <a:r>
                        <a:rPr sz="1800" spc="-5" dirty="0">
                          <a:latin typeface="Arial Black"/>
                          <a:cs typeface="Arial Black"/>
                        </a:rPr>
                        <a:t>2.</a:t>
                      </a:r>
                      <a:endParaRPr sz="180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1800" dirty="0">
                          <a:latin typeface="Algerian" panose="04020705040A02060702" pitchFamily="82" charset="0"/>
                          <a:cs typeface="Arial Black"/>
                        </a:rPr>
                        <a:t>VERILOG</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r>
                        <a:rPr lang="en-US" sz="1800" dirty="0" smtClean="0">
                          <a:latin typeface="Arial Black"/>
                          <a:cs typeface="Arial Black"/>
                        </a:rPr>
                        <a:t>      24-51</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821976">
                <a:tc>
                  <a:txBody>
                    <a:bodyPr/>
                    <a:lstStyle/>
                    <a:p>
                      <a:pPr marL="64769">
                        <a:lnSpc>
                          <a:spcPct val="100000"/>
                        </a:lnSpc>
                      </a:pPr>
                      <a:r>
                        <a:rPr sz="1800" spc="-5" dirty="0">
                          <a:latin typeface="Arial Black"/>
                          <a:cs typeface="Arial Black"/>
                        </a:rPr>
                        <a:t>3.</a:t>
                      </a:r>
                      <a:endParaRPr sz="180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1800" dirty="0">
                          <a:latin typeface="Algerian" panose="04020705040A02060702" pitchFamily="82" charset="0"/>
                          <a:cs typeface="Arial Black"/>
                        </a:rPr>
                        <a:t>FPGA</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r>
                        <a:rPr lang="en-US" sz="1800" dirty="0" smtClean="0">
                          <a:latin typeface="Arial Black"/>
                          <a:cs typeface="Arial Black"/>
                        </a:rPr>
                        <a:t>     52-72</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r h="1032338">
                <a:tc>
                  <a:txBody>
                    <a:bodyPr/>
                    <a:lstStyle/>
                    <a:p>
                      <a:pPr marL="64769">
                        <a:lnSpc>
                          <a:spcPct val="100000"/>
                        </a:lnSpc>
                      </a:pPr>
                      <a:r>
                        <a:rPr sz="1800" spc="-5" dirty="0">
                          <a:latin typeface="Arial Black"/>
                          <a:cs typeface="Arial Black"/>
                        </a:rPr>
                        <a:t>4.</a:t>
                      </a:r>
                      <a:endParaRPr sz="180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1800" spc="-5" dirty="0">
                          <a:latin typeface="Algerian" panose="04020705040A02060702" pitchFamily="82" charset="0"/>
                          <a:cs typeface="Arial Black"/>
                        </a:rPr>
                        <a:t>ED</a:t>
                      </a:r>
                      <a:r>
                        <a:rPr sz="1800" dirty="0">
                          <a:latin typeface="Algerian" panose="04020705040A02060702" pitchFamily="82" charset="0"/>
                          <a:cs typeface="Arial Black"/>
                        </a:rPr>
                        <a:t>A</a:t>
                      </a:r>
                      <a:r>
                        <a:rPr sz="1800" spc="150" dirty="0">
                          <a:latin typeface="Algerian" panose="04020705040A02060702" pitchFamily="82" charset="0"/>
                          <a:cs typeface="Times New Roman"/>
                        </a:rPr>
                        <a:t> </a:t>
                      </a:r>
                      <a:r>
                        <a:rPr sz="1800" spc="5" dirty="0">
                          <a:latin typeface="Algerian" panose="04020705040A02060702" pitchFamily="82" charset="0"/>
                          <a:cs typeface="Arial Black"/>
                        </a:rPr>
                        <a:t>D</a:t>
                      </a:r>
                      <a:r>
                        <a:rPr sz="1800" spc="-5" dirty="0">
                          <a:latin typeface="Algerian" panose="04020705040A02060702" pitchFamily="82" charset="0"/>
                          <a:cs typeface="Arial Black"/>
                        </a:rPr>
                        <a:t>IG</a:t>
                      </a:r>
                      <a:r>
                        <a:rPr sz="1800" spc="-10" dirty="0">
                          <a:latin typeface="Algerian" panose="04020705040A02060702" pitchFamily="82" charset="0"/>
                          <a:cs typeface="Arial Black"/>
                        </a:rPr>
                        <a:t>I</a:t>
                      </a:r>
                      <a:r>
                        <a:rPr sz="1800" spc="-5" dirty="0">
                          <a:latin typeface="Algerian" panose="04020705040A02060702" pitchFamily="82" charset="0"/>
                          <a:cs typeface="Arial Black"/>
                        </a:rPr>
                        <a:t>TAL</a:t>
                      </a:r>
                      <a:endParaRPr sz="1800" dirty="0">
                        <a:latin typeface="Algerian" panose="04020705040A02060702" pitchFamily="82" charset="0"/>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r>
                        <a:rPr lang="en-US" sz="1800" dirty="0" smtClean="0">
                          <a:latin typeface="Arial Black"/>
                          <a:cs typeface="Arial Black"/>
                        </a:rPr>
                        <a:t>      73-99 </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4"/>
                  </a:ext>
                </a:extLst>
              </a:tr>
              <a:tr h="784494">
                <a:tc>
                  <a:txBody>
                    <a:bodyPr/>
                    <a:lstStyle/>
                    <a:p>
                      <a:pPr marL="64769">
                        <a:lnSpc>
                          <a:spcPct val="100000"/>
                        </a:lnSpc>
                      </a:pPr>
                      <a:r>
                        <a:rPr sz="1800" spc="-5" dirty="0">
                          <a:latin typeface="Arial Black"/>
                          <a:cs typeface="Arial Black"/>
                        </a:rPr>
                        <a:t>5.</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4769">
                        <a:lnSpc>
                          <a:spcPct val="100000"/>
                        </a:lnSpc>
                      </a:pPr>
                      <a:r>
                        <a:rPr sz="1800" dirty="0">
                          <a:latin typeface="Algerian" panose="04020705040A02060702" pitchFamily="82" charset="0"/>
                          <a:cs typeface="Arial Black"/>
                        </a:rPr>
                        <a:t>MIC</a:t>
                      </a:r>
                      <a:r>
                        <a:rPr sz="1800" spc="5" dirty="0">
                          <a:latin typeface="Algerian" panose="04020705040A02060702" pitchFamily="82" charset="0"/>
                          <a:cs typeface="Arial Black"/>
                        </a:rPr>
                        <a:t>R</a:t>
                      </a:r>
                      <a:r>
                        <a:rPr sz="1800" dirty="0">
                          <a:latin typeface="Algerian" panose="04020705040A02060702" pitchFamily="82" charset="0"/>
                          <a:cs typeface="Arial Black"/>
                        </a:rPr>
                        <a:t>OEL</a:t>
                      </a:r>
                      <a:r>
                        <a:rPr sz="1800" spc="-10" dirty="0">
                          <a:latin typeface="Algerian" panose="04020705040A02060702" pitchFamily="82" charset="0"/>
                          <a:cs typeface="Arial Black"/>
                        </a:rPr>
                        <a:t>E</a:t>
                      </a:r>
                      <a:r>
                        <a:rPr sz="1800" dirty="0">
                          <a:latin typeface="Algerian" panose="04020705040A02060702" pitchFamily="82" charset="0"/>
                          <a:cs typeface="Arial Black"/>
                        </a:rPr>
                        <a:t>CTRONICS</a:t>
                      </a: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r>
                        <a:rPr lang="en-US" sz="1800" dirty="0" smtClean="0">
                          <a:latin typeface="Arial Black"/>
                          <a:cs typeface="Arial Black"/>
                        </a:rPr>
                        <a:t>      100-117</a:t>
                      </a:r>
                      <a:endParaRPr sz="1800" dirty="0">
                        <a:latin typeface="Arial Black"/>
                        <a:cs typeface="Arial Black"/>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5"/>
                  </a:ext>
                </a:extLst>
              </a:tr>
            </a:tbl>
          </a:graphicData>
        </a:graphic>
      </p:graphicFrame>
      <p:sp>
        <p:nvSpPr>
          <p:cNvPr id="4" name="TextBox 3"/>
          <p:cNvSpPr txBox="1"/>
          <p:nvPr/>
        </p:nvSpPr>
        <p:spPr>
          <a:xfrm>
            <a:off x="2760663" y="625474"/>
            <a:ext cx="1506538" cy="646331"/>
          </a:xfrm>
          <a:prstGeom prst="rect">
            <a:avLst/>
          </a:prstGeom>
          <a:noFill/>
        </p:spPr>
        <p:txBody>
          <a:bodyPr wrap="square" rtlCol="0">
            <a:spAutoFit/>
          </a:bodyPr>
          <a:lstStyle/>
          <a:p>
            <a:r>
              <a:rPr lang="en-US" sz="3600" b="1" dirty="0" smtClean="0">
                <a:latin typeface="Algerian" panose="04020705040A02060702" pitchFamily="82" charset="0"/>
              </a:rPr>
              <a:t>INDEX</a:t>
            </a:r>
            <a:endParaRPr lang="en-IN" sz="3600" b="1" dirty="0">
              <a:latin typeface="Algerian" panose="04020705040A02060702" pitchFamily="8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object 2"/>
          <p:cNvSpPr>
            <a:spLocks/>
          </p:cNvSpPr>
          <p:nvPr/>
        </p:nvSpPr>
        <p:spPr bwMode="auto">
          <a:xfrm>
            <a:off x="895350" y="98647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673100" y="3932238"/>
            <a:ext cx="1982788"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38916" name="object 4"/>
          <p:cNvSpPr>
            <a:spLocks noChangeArrowheads="1"/>
          </p:cNvSpPr>
          <p:nvPr/>
        </p:nvSpPr>
        <p:spPr bwMode="auto">
          <a:xfrm>
            <a:off x="914400" y="914400"/>
            <a:ext cx="5630863" cy="26574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8917" name="object 5"/>
          <p:cNvSpPr>
            <a:spLocks noChangeArrowheads="1"/>
          </p:cNvSpPr>
          <p:nvPr/>
        </p:nvSpPr>
        <p:spPr bwMode="auto">
          <a:xfrm>
            <a:off x="914400" y="4210050"/>
            <a:ext cx="5507038" cy="30956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8918" name="object 6"/>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8919"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8920" name="object 8"/>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8921" name="object 9"/>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8922" name="object 10"/>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026406C-6478-40C0-B712-2D0F4E9F867E}" type="slidenum">
              <a:rPr lang="en-US" altLang="en-US">
                <a:cs typeface="Calibri" panose="020F0502020204030204" pitchFamily="34" charset="0"/>
              </a:rPr>
              <a:pPr/>
              <a:t>20</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object 2"/>
          <p:cNvSpPr>
            <a:spLocks/>
          </p:cNvSpPr>
          <p:nvPr/>
        </p:nvSpPr>
        <p:spPr bwMode="auto">
          <a:xfrm>
            <a:off x="895350" y="9863138"/>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0963" name="object 3"/>
          <p:cNvSpPr txBox="1">
            <a:spLocks noChangeArrowheads="1"/>
          </p:cNvSpPr>
          <p:nvPr/>
        </p:nvSpPr>
        <p:spPr bwMode="auto">
          <a:xfrm>
            <a:off x="1112838" y="949325"/>
            <a:ext cx="53324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216150" indent="-22034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9000"/>
              </a:lnSpc>
            </a:pPr>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8:</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Voltage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Controlled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Oscillator</a:t>
            </a:r>
            <a:endParaRPr lang="en-US" altLang="en-US">
              <a:cs typeface="Calibri" panose="020F0502020204030204" pitchFamily="34" charset="0"/>
            </a:endParaRPr>
          </a:p>
        </p:txBody>
      </p:sp>
      <p:sp>
        <p:nvSpPr>
          <p:cNvPr id="40964" name="object 4"/>
          <p:cNvSpPr txBox="1">
            <a:spLocks noChangeArrowheads="1"/>
          </p:cNvSpPr>
          <p:nvPr/>
        </p:nvSpPr>
        <p:spPr bwMode="auto">
          <a:xfrm>
            <a:off x="673100" y="2054225"/>
            <a:ext cx="59928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a:tabLst>
                <a:tab pos="241300" algn="l"/>
              </a:tabLst>
              <a:defRPr>
                <a:solidFill>
                  <a:schemeClr val="tx1"/>
                </a:solidFill>
                <a:latin typeface="Calibri" panose="020F0502020204030204" pitchFamily="34" charset="0"/>
                <a:cs typeface="Arial" panose="020B0604020202020204" pitchFamily="34" charset="0"/>
              </a:defRPr>
            </a:lvl1pPr>
            <a:lvl2pPr marL="742950" indent="-285750">
              <a:tabLst>
                <a:tab pos="241300" algn="l"/>
              </a:tabLst>
              <a:defRPr>
                <a:solidFill>
                  <a:schemeClr val="tx1"/>
                </a:solidFill>
                <a:latin typeface="Calibri" panose="020F0502020204030204" pitchFamily="34" charset="0"/>
                <a:cs typeface="Arial" panose="020B0604020202020204" pitchFamily="34" charset="0"/>
              </a:defRPr>
            </a:lvl2pPr>
            <a:lvl3pPr marL="1143000" indent="-228600">
              <a:tabLst>
                <a:tab pos="241300" algn="l"/>
              </a:tabLst>
              <a:defRPr>
                <a:solidFill>
                  <a:schemeClr val="tx1"/>
                </a:solidFill>
                <a:latin typeface="Calibri" panose="020F0502020204030204" pitchFamily="34" charset="0"/>
                <a:cs typeface="Arial" panose="020B0604020202020204" pitchFamily="34" charset="0"/>
              </a:defRPr>
            </a:lvl3pPr>
            <a:lvl4pPr marL="1600200" indent="-228600">
              <a:tabLst>
                <a:tab pos="241300" algn="l"/>
              </a:tabLst>
              <a:defRPr>
                <a:solidFill>
                  <a:schemeClr val="tx1"/>
                </a:solidFill>
                <a:latin typeface="Calibri" panose="020F0502020204030204" pitchFamily="34" charset="0"/>
                <a:cs typeface="Arial" panose="020B0604020202020204" pitchFamily="34" charset="0"/>
              </a:defRPr>
            </a:lvl4pPr>
            <a:lvl5pPr marL="2057400" indent="-228600">
              <a:tabLst>
                <a:tab pos="2413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9pPr>
          </a:lstStyle>
          <a:p>
            <a:pPr eaLnBrk="1" hangingPunct="1">
              <a:lnSpc>
                <a:spcPct val="102000"/>
              </a:lnSpc>
              <a:buClr>
                <a:srgbClr val="656565"/>
              </a:buClr>
              <a:buSzPct val="75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For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controlled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oscillator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generating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sawtooth</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waveform,</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main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component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who’s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discharging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decides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formation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of</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output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waveform.</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input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given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form</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that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be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controlled.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converted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to</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current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signal</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applied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to</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current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passes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through</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starts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starts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building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across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charges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across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increase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gradually,</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compared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with</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reference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using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comparator.</a:t>
            </a:r>
            <a:endParaRPr lang="en-US" altLang="en-US" sz="1300">
              <a:cs typeface="Calibri" panose="020F0502020204030204" pitchFamily="34" charset="0"/>
            </a:endParaRP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656565"/>
                </a:solidFill>
                <a:cs typeface="Calibri" panose="020F0502020204030204" pitchFamily="34" charset="0"/>
              </a:rPr>
              <a:t>When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exceeds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reference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comparator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generates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high</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logic</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output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that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triggers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transistor,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connected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to</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ground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starts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discharging.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Thus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output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waveform</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generated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representation</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of</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discharging</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of</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capacitor</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and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frequency</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is</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controlled</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by</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the</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input</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dc</a:t>
            </a:r>
            <a:r>
              <a:rPr lang="en-US" altLang="en-US" sz="1300">
                <a:solidFill>
                  <a:srgbClr val="656565"/>
                </a:solidFill>
                <a:latin typeface="Times New Roman" panose="02020603050405020304" pitchFamily="18" charset="0"/>
                <a:cs typeface="Times New Roman" panose="02020603050405020304" pitchFamily="18" charset="0"/>
              </a:rPr>
              <a:t> </a:t>
            </a:r>
            <a:r>
              <a:rPr lang="en-US" altLang="en-US" sz="1300">
                <a:solidFill>
                  <a:srgbClr val="656565"/>
                </a:solidFill>
                <a:cs typeface="Calibri" panose="020F0502020204030204" pitchFamily="34" charset="0"/>
              </a:rPr>
              <a:t>voltage</a:t>
            </a:r>
            <a:r>
              <a:rPr lang="en-US" altLang="en-US" sz="1300">
                <a:solidFill>
                  <a:srgbClr val="656565"/>
                </a:solidFill>
                <a:latin typeface="Arial" panose="020B0604020202020204" pitchFamily="34" charset="0"/>
              </a:rPr>
              <a:t>.</a:t>
            </a:r>
            <a:endParaRPr lang="en-US" altLang="en-US" sz="1300">
              <a:latin typeface="Arial" panose="020B0604020202020204" pitchFamily="34" charset="0"/>
            </a:endParaRP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b="1">
                <a:cs typeface="Calibri" panose="020F0502020204030204" pitchFamily="34" charset="0"/>
              </a:rPr>
              <a:t>Circuit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Schematic</a:t>
            </a:r>
            <a:endParaRPr lang="en-US" altLang="en-US">
              <a:cs typeface="Calibri" panose="020F0502020204030204" pitchFamily="34" charset="0"/>
            </a:endParaRPr>
          </a:p>
        </p:txBody>
      </p:sp>
      <p:sp>
        <p:nvSpPr>
          <p:cNvPr id="5" name="object 5"/>
          <p:cNvSpPr txBox="1"/>
          <p:nvPr/>
        </p:nvSpPr>
        <p:spPr>
          <a:xfrm>
            <a:off x="673100" y="8999538"/>
            <a:ext cx="1511300"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5" dirty="0">
                <a:latin typeface="Calibri"/>
                <a:cs typeface="Calibri"/>
              </a:rPr>
              <a:t>T</a:t>
            </a:r>
            <a:r>
              <a:rPr b="1" dirty="0">
                <a:latin typeface="Calibri"/>
                <a:cs typeface="Calibri"/>
              </a:rPr>
              <a:t>-</a:t>
            </a:r>
            <a:r>
              <a:rPr b="1" spc="-80" dirty="0">
                <a:latin typeface="Times New Roman"/>
                <a:cs typeface="Times New Roman"/>
              </a:rPr>
              <a:t> </a:t>
            </a:r>
            <a:r>
              <a:rPr b="1" spc="-10" dirty="0">
                <a:latin typeface="Calibri"/>
                <a:cs typeface="Calibri"/>
              </a:rPr>
              <a:t>Sp</a:t>
            </a:r>
            <a:r>
              <a:rPr b="1" dirty="0">
                <a:latin typeface="Calibri"/>
                <a:cs typeface="Calibri"/>
              </a:rPr>
              <a:t>i</a:t>
            </a:r>
            <a:r>
              <a:rPr b="1" spc="-10" dirty="0">
                <a:latin typeface="Calibri"/>
                <a:cs typeface="Calibri"/>
              </a:rPr>
              <a:t>c</a:t>
            </a:r>
            <a:r>
              <a:rPr b="1" dirty="0">
                <a:latin typeface="Calibri"/>
                <a:cs typeface="Calibri"/>
              </a:rPr>
              <a:t>e</a:t>
            </a:r>
            <a:r>
              <a:rPr b="1" spc="-75"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0966" name="object 6"/>
          <p:cNvSpPr>
            <a:spLocks noChangeArrowheads="1"/>
          </p:cNvSpPr>
          <p:nvPr/>
        </p:nvSpPr>
        <p:spPr bwMode="auto">
          <a:xfrm>
            <a:off x="1862138" y="5567363"/>
            <a:ext cx="3862387" cy="3043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0967"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0968"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0969"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0970"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 name="object 11"/>
          <p:cNvSpPr txBox="1"/>
          <p:nvPr/>
        </p:nvSpPr>
        <p:spPr>
          <a:xfrm>
            <a:off x="901700" y="9915525"/>
            <a:ext cx="679450" cy="169277"/>
          </a:xfrm>
          <a:prstGeom prst="rect">
            <a:avLst/>
          </a:prstGeom>
        </p:spPr>
        <p:txBody>
          <a:bodyPr lIns="0" tIns="0" rIns="0" bIns="0">
            <a:spAutoFit/>
          </a:bodyPr>
          <a:lstStyle/>
          <a:p>
            <a:pPr marL="12700" eaLnBrk="1" fontAlgn="auto" hangingPunct="1">
              <a:spcBef>
                <a:spcPts val="0"/>
              </a:spcBef>
              <a:spcAft>
                <a:spcPts val="0"/>
              </a:spcAft>
              <a:defRPr/>
            </a:pPr>
            <a:r>
              <a:rPr sz="1100" b="1" dirty="0" smtClean="0">
                <a:latin typeface="Calibri"/>
                <a:cs typeface="Calibri"/>
              </a:rPr>
              <a:t>2</a:t>
            </a:r>
            <a:r>
              <a:rPr lang="en-US" sz="1100" b="1" dirty="0" smtClean="0">
                <a:latin typeface="Calibri"/>
                <a:cs typeface="Calibri"/>
              </a:rPr>
              <a:t>1</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F7F7F"/>
                </a:solidFill>
                <a:latin typeface="Calibri"/>
                <a:cs typeface="Calibri"/>
              </a:rPr>
              <a:t>P</a:t>
            </a:r>
            <a:r>
              <a:rPr sz="1100" spc="-20" dirty="0">
                <a:solidFill>
                  <a:srgbClr val="7F7F7F"/>
                </a:solidFill>
                <a:latin typeface="Times New Roman"/>
                <a:cs typeface="Times New Roman"/>
              </a:rPr>
              <a:t> </a:t>
            </a:r>
            <a:r>
              <a:rPr sz="1100" dirty="0">
                <a:solidFill>
                  <a:srgbClr val="7F7F7F"/>
                </a:solidFill>
                <a:latin typeface="Calibri"/>
                <a:cs typeface="Calibri"/>
              </a:rPr>
              <a:t>a</a:t>
            </a:r>
            <a:r>
              <a:rPr sz="1100" spc="20" dirty="0">
                <a:solidFill>
                  <a:srgbClr val="7F7F7F"/>
                </a:solidFill>
                <a:latin typeface="Times New Roman"/>
                <a:cs typeface="Times New Roman"/>
              </a:rPr>
              <a:t> </a:t>
            </a:r>
            <a:r>
              <a:rPr sz="1100" dirty="0">
                <a:solidFill>
                  <a:srgbClr val="7F7F7F"/>
                </a:solidFill>
                <a:latin typeface="Calibri"/>
                <a:cs typeface="Calibri"/>
              </a:rPr>
              <a:t>g</a:t>
            </a:r>
            <a:r>
              <a:rPr sz="1100" spc="5" dirty="0">
                <a:solidFill>
                  <a:srgbClr val="7F7F7F"/>
                </a:solidFill>
                <a:latin typeface="Times New Roman"/>
                <a:cs typeface="Times New Roman"/>
              </a:rPr>
              <a:t> </a:t>
            </a:r>
            <a:r>
              <a:rPr sz="1100" dirty="0">
                <a:solidFill>
                  <a:srgbClr val="7F7F7F"/>
                </a:solidFill>
                <a:latin typeface="Calibri"/>
                <a:cs typeface="Calibri"/>
              </a:rPr>
              <a:t>e</a:t>
            </a:r>
            <a:endParaRPr sz="110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object 2"/>
          <p:cNvSpPr>
            <a:spLocks/>
          </p:cNvSpPr>
          <p:nvPr/>
        </p:nvSpPr>
        <p:spPr bwMode="auto">
          <a:xfrm>
            <a:off x="895350" y="9866313"/>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673100" y="4446588"/>
            <a:ext cx="1982788" cy="268287"/>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25"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43012" name="object 4"/>
          <p:cNvSpPr>
            <a:spLocks noChangeArrowheads="1"/>
          </p:cNvSpPr>
          <p:nvPr/>
        </p:nvSpPr>
        <p:spPr bwMode="auto">
          <a:xfrm>
            <a:off x="914400" y="914400"/>
            <a:ext cx="5775325" cy="2838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3013" name="object 5"/>
          <p:cNvSpPr>
            <a:spLocks noChangeArrowheads="1"/>
          </p:cNvSpPr>
          <p:nvPr/>
        </p:nvSpPr>
        <p:spPr bwMode="auto">
          <a:xfrm>
            <a:off x="914400" y="4830763"/>
            <a:ext cx="5689600" cy="31099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3014" name="object 6"/>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3015"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3016" name="object 8"/>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3017" name="object 9"/>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 name="object 10"/>
          <p:cNvSpPr txBox="1"/>
          <p:nvPr/>
        </p:nvSpPr>
        <p:spPr>
          <a:xfrm>
            <a:off x="901700" y="9915525"/>
            <a:ext cx="679450" cy="169277"/>
          </a:xfrm>
          <a:prstGeom prst="rect">
            <a:avLst/>
          </a:prstGeom>
        </p:spPr>
        <p:txBody>
          <a:bodyPr lIns="0" tIns="0" rIns="0" bIns="0">
            <a:spAutoFit/>
          </a:bodyPr>
          <a:lstStyle/>
          <a:p>
            <a:pPr marL="12700" eaLnBrk="1" fontAlgn="auto" hangingPunct="1">
              <a:spcBef>
                <a:spcPts val="0"/>
              </a:spcBef>
              <a:spcAft>
                <a:spcPts val="0"/>
              </a:spcAft>
              <a:defRPr/>
            </a:pPr>
            <a:r>
              <a:rPr sz="1100" b="1" dirty="0" smtClean="0">
                <a:latin typeface="Calibri"/>
                <a:cs typeface="Calibri"/>
              </a:rPr>
              <a:t>2</a:t>
            </a:r>
            <a:r>
              <a:rPr lang="en-US" sz="1100" b="1" dirty="0" smtClean="0">
                <a:latin typeface="Calibri"/>
                <a:cs typeface="Calibri"/>
              </a:rPr>
              <a:t>2</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F7F7F"/>
                </a:solidFill>
                <a:latin typeface="Calibri"/>
                <a:cs typeface="Calibri"/>
              </a:rPr>
              <a:t>P</a:t>
            </a:r>
            <a:r>
              <a:rPr sz="1100" spc="-20" dirty="0">
                <a:solidFill>
                  <a:srgbClr val="7F7F7F"/>
                </a:solidFill>
                <a:latin typeface="Times New Roman"/>
                <a:cs typeface="Times New Roman"/>
              </a:rPr>
              <a:t> </a:t>
            </a:r>
            <a:r>
              <a:rPr sz="1100" dirty="0">
                <a:solidFill>
                  <a:srgbClr val="7F7F7F"/>
                </a:solidFill>
                <a:latin typeface="Calibri"/>
                <a:cs typeface="Calibri"/>
              </a:rPr>
              <a:t>a</a:t>
            </a:r>
            <a:r>
              <a:rPr sz="1100" spc="20" dirty="0">
                <a:solidFill>
                  <a:srgbClr val="7F7F7F"/>
                </a:solidFill>
                <a:latin typeface="Times New Roman"/>
                <a:cs typeface="Times New Roman"/>
              </a:rPr>
              <a:t> </a:t>
            </a:r>
            <a:r>
              <a:rPr sz="1100" dirty="0">
                <a:solidFill>
                  <a:srgbClr val="7F7F7F"/>
                </a:solidFill>
                <a:latin typeface="Calibri"/>
                <a:cs typeface="Calibri"/>
              </a:rPr>
              <a:t>g</a:t>
            </a:r>
            <a:r>
              <a:rPr sz="1100" spc="5" dirty="0">
                <a:solidFill>
                  <a:srgbClr val="7F7F7F"/>
                </a:solidFill>
                <a:latin typeface="Times New Roman"/>
                <a:cs typeface="Times New Roman"/>
              </a:rPr>
              <a:t> </a:t>
            </a:r>
            <a:r>
              <a:rPr sz="1100" dirty="0">
                <a:solidFill>
                  <a:srgbClr val="7F7F7F"/>
                </a:solidFill>
                <a:latin typeface="Calibri"/>
                <a:cs typeface="Calibri"/>
              </a:rPr>
              <a:t>e</a:t>
            </a:r>
            <a:endParaRPr sz="11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2475" y="387350"/>
            <a:ext cx="1058863" cy="254000"/>
          </a:xfrm>
          <a:prstGeom prst="rect">
            <a:avLst/>
          </a:prstGeom>
        </p:spPr>
        <p:txBody>
          <a:bodyPr lIns="0" tIns="0" rIns="0" bIns="0">
            <a:spAutoFit/>
          </a:bodyPr>
          <a:lstStyle/>
          <a:p>
            <a:pPr marL="12700" eaLnBrk="1" fontAlgn="auto" hangingPunct="1">
              <a:spcBef>
                <a:spcPts val="0"/>
              </a:spcBef>
              <a:spcAft>
                <a:spcPts val="0"/>
              </a:spcAft>
              <a:defRPr/>
            </a:pPr>
            <a:r>
              <a:rPr b="1" u="heavy" spc="-15" dirty="0">
                <a:latin typeface="Calibri"/>
                <a:cs typeface="Calibri"/>
              </a:rPr>
              <a:t>Con</a:t>
            </a:r>
            <a:r>
              <a:rPr b="1" u="heavy" spc="-5" dirty="0">
                <a:latin typeface="Calibri"/>
                <a:cs typeface="Calibri"/>
              </a:rPr>
              <a:t>clu</a:t>
            </a:r>
            <a:r>
              <a:rPr b="1" u="heavy" spc="-25" dirty="0">
                <a:latin typeface="Calibri"/>
                <a:cs typeface="Calibri"/>
              </a:rPr>
              <a:t>s</a:t>
            </a:r>
            <a:r>
              <a:rPr b="1" u="heavy" spc="-5" dirty="0">
                <a:latin typeface="Calibri"/>
                <a:cs typeface="Calibri"/>
              </a:rPr>
              <a:t>i</a:t>
            </a:r>
            <a:r>
              <a:rPr b="1" u="heavy" spc="-20" dirty="0">
                <a:latin typeface="Calibri"/>
                <a:cs typeface="Calibri"/>
              </a:rPr>
              <a:t>o</a:t>
            </a:r>
            <a:r>
              <a:rPr b="1" u="heavy" spc="-10" dirty="0">
                <a:latin typeface="Calibri"/>
                <a:cs typeface="Calibri"/>
              </a:rPr>
              <a:t>n</a:t>
            </a:r>
            <a:endParaRPr>
              <a:latin typeface="Calibri"/>
              <a:cs typeface="Calibri"/>
            </a:endParaRPr>
          </a:p>
        </p:txBody>
      </p:sp>
      <p:sp>
        <p:nvSpPr>
          <p:cNvPr id="45059" name="object 3"/>
          <p:cNvSpPr txBox="1">
            <a:spLocks noChangeArrowheads="1"/>
          </p:cNvSpPr>
          <p:nvPr/>
        </p:nvSpPr>
        <p:spPr bwMode="auto">
          <a:xfrm>
            <a:off x="609600" y="1184275"/>
            <a:ext cx="642937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10000"/>
              </a:lnSpc>
            </a:pPr>
            <a:r>
              <a:rPr lang="en-US" altLang="en-US" sz="1400">
                <a:cs typeface="Calibri" panose="020F0502020204030204" pitchFamily="34" charset="0"/>
              </a:rPr>
              <a:t>In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conclusion,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by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making</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lab</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report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have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been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introduced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Electronic</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Design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Automation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(Analog</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Technology)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and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can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now</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clearly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design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or</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implement  diﬀerent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semiconductor</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devices.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also learned about diﬀerent kind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of</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EDA</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tools.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And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also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why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Electronic</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Design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Automation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important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for</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circuit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implementation.</a:t>
            </a:r>
          </a:p>
        </p:txBody>
      </p:sp>
      <p:sp>
        <p:nvSpPr>
          <p:cNvPr id="45060"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1"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2"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3"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4" name="object 8"/>
          <p:cNvSpPr txBox="1">
            <a:spLocks noChangeArrowheads="1"/>
          </p:cNvSpPr>
          <p:nvPr/>
        </p:nvSpPr>
        <p:spPr bwMode="auto">
          <a:xfrm>
            <a:off x="889000" y="10375900"/>
            <a:ext cx="9398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94C403D-65D0-4103-B4B9-8A3E525E3BDE}" type="slidenum">
              <a:rPr lang="en-US" altLang="en-US" sz="1100" b="1">
                <a:cs typeface="Calibri" panose="020F0502020204030204" pitchFamily="34" charset="0"/>
              </a:rPr>
              <a:pPr eaLnBrk="1" hangingPunct="1"/>
              <a:t>23</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object 3"/>
          <p:cNvSpPr txBox="1">
            <a:spLocks noChangeArrowheads="1"/>
          </p:cNvSpPr>
          <p:nvPr/>
        </p:nvSpPr>
        <p:spPr bwMode="auto">
          <a:xfrm>
            <a:off x="2209801" y="1235075"/>
            <a:ext cx="1524000" cy="406265"/>
          </a:xfrm>
          <a:prstGeom prst="rect">
            <a:avLst/>
          </a:prstGeom>
          <a:ln>
            <a:noFill/>
          </a:ln>
          <a:extLst/>
        </p:spPr>
        <p:style>
          <a:lnRef idx="2">
            <a:schemeClr val="dk1"/>
          </a:lnRef>
          <a:fillRef idx="1">
            <a:schemeClr val="lt1"/>
          </a:fillRef>
          <a:effectRef idx="0">
            <a:schemeClr val="dk1"/>
          </a:effectRef>
          <a:fontRef idx="minor">
            <a:schemeClr val="dk1"/>
          </a:fontRef>
        </p:style>
        <p:txBody>
          <a:bodyPr wrap="square"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10000"/>
              </a:lnSpc>
            </a:pPr>
            <a:r>
              <a:rPr lang="en-US" altLang="en-US" sz="1400" dirty="0" smtClean="0">
                <a:solidFill>
                  <a:schemeClr val="tx2">
                    <a:lumMod val="75000"/>
                  </a:schemeClr>
                </a:solidFill>
                <a:cs typeface="Calibri" panose="020F0502020204030204" pitchFamily="34" charset="0"/>
              </a:rPr>
              <a:t>. </a:t>
            </a:r>
            <a:r>
              <a:rPr lang="en-US" altLang="en-US" sz="2400" dirty="0" smtClean="0">
                <a:solidFill>
                  <a:schemeClr val="tx2">
                    <a:lumMod val="75000"/>
                  </a:schemeClr>
                </a:solidFill>
                <a:latin typeface="Algerian" panose="04020705040A02060702" pitchFamily="82" charset="0"/>
                <a:cs typeface="Calibri" panose="020F0502020204030204" pitchFamily="34" charset="0"/>
              </a:rPr>
              <a:t>Verilog </a:t>
            </a:r>
            <a:endParaRPr lang="en-US" altLang="en-US" sz="1400" dirty="0">
              <a:solidFill>
                <a:schemeClr val="tx2">
                  <a:lumMod val="75000"/>
                </a:schemeClr>
              </a:solidFill>
              <a:cs typeface="Calibri" panose="020F0502020204030204" pitchFamily="34" charset="0"/>
            </a:endParaRPr>
          </a:p>
        </p:txBody>
      </p:sp>
      <p:sp>
        <p:nvSpPr>
          <p:cNvPr id="45060"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1"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2"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3"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5064" name="object 8"/>
          <p:cNvSpPr txBox="1">
            <a:spLocks noChangeArrowheads="1"/>
          </p:cNvSpPr>
          <p:nvPr/>
        </p:nvSpPr>
        <p:spPr bwMode="auto">
          <a:xfrm>
            <a:off x="889000" y="10375900"/>
            <a:ext cx="9398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94C403D-65D0-4103-B4B9-8A3E525E3BDE}" type="slidenum">
              <a:rPr lang="en-US" altLang="en-US" sz="1100" b="1">
                <a:cs typeface="Calibri" panose="020F0502020204030204" pitchFamily="34" charset="0"/>
              </a:rPr>
              <a:pPr eaLnBrk="1" hangingPunct="1"/>
              <a:t>24</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
        <p:nvSpPr>
          <p:cNvPr id="3" name="TextBox 2"/>
          <p:cNvSpPr txBox="1"/>
          <p:nvPr/>
        </p:nvSpPr>
        <p:spPr>
          <a:xfrm>
            <a:off x="1066800" y="2759075"/>
            <a:ext cx="5562600" cy="1754326"/>
          </a:xfrm>
          <a:prstGeom prst="rect">
            <a:avLst/>
          </a:prstGeom>
          <a:noFill/>
        </p:spPr>
        <p:txBody>
          <a:bodyPr wrap="square" rtlCol="0">
            <a:spAutoFit/>
          </a:bodyPr>
          <a:lstStyle/>
          <a:p>
            <a:r>
              <a:rPr lang="en-US" dirty="0"/>
              <a:t>Verilog is a Hardware Description Language; a textual format for describing electronic circuits and systems. Applied to electronic design, Verilog is intended to be used for verification through simulation, for timing analysis, for test analysis (testability analysis and fault grading) and for logic synthesis.</a:t>
            </a:r>
            <a:endParaRPr lang="en-IN" dirty="0"/>
          </a:p>
        </p:txBody>
      </p:sp>
    </p:spTree>
    <p:extLst>
      <p:ext uri="{BB962C8B-B14F-4D97-AF65-F5344CB8AC3E}">
        <p14:creationId xmlns:p14="http://schemas.microsoft.com/office/powerpoint/2010/main" val="3090503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object 2"/>
          <p:cNvSpPr txBox="1">
            <a:spLocks noChangeArrowheads="1"/>
          </p:cNvSpPr>
          <p:nvPr/>
        </p:nvSpPr>
        <p:spPr bwMode="auto">
          <a:xfrm>
            <a:off x="-1524000" y="319089"/>
            <a:ext cx="8610600" cy="275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3129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400" b="1" dirty="0">
                <a:cs typeface="Calibri" panose="020F0502020204030204" pitchFamily="34" charset="0"/>
              </a:rPr>
              <a:t>Declaration</a:t>
            </a:r>
            <a:endParaRPr lang="en-US" altLang="en-US" sz="2400" dirty="0">
              <a:cs typeface="Calibri" panose="020F0502020204030204" pitchFamily="34" charset="0"/>
            </a:endParaRPr>
          </a:p>
          <a:p>
            <a:pPr algn="ctr" eaLnBrk="1" hangingPunct="1"/>
            <a:endParaRPr lang="en-US" altLang="en-US" sz="2400" dirty="0">
              <a:latin typeface="Times New Roman" panose="02020603050405020304" pitchFamily="18" charset="0"/>
              <a:cs typeface="Times New Roman" panose="02020603050405020304" pitchFamily="18" charset="0"/>
            </a:endParaRPr>
          </a:p>
          <a:p>
            <a:pPr algn="ctr" eaLnBrk="1" hangingPunct="1">
              <a:spcBef>
                <a:spcPts val="50"/>
              </a:spcBef>
            </a:pPr>
            <a:endParaRPr lang="en-US" altLang="en-US" sz="2000" dirty="0">
              <a:latin typeface="Times New Roman" panose="02020603050405020304" pitchFamily="18" charset="0"/>
              <a:cs typeface="Times New Roman" panose="02020603050405020304" pitchFamily="18" charset="0"/>
            </a:endParaRPr>
          </a:p>
          <a:p>
            <a:pPr algn="ctr" eaLnBrk="1" hangingPunct="1">
              <a:lnSpc>
                <a:spcPct val="102000"/>
              </a:lnSpc>
            </a:pPr>
            <a:r>
              <a:rPr lang="en-US" altLang="en-US" b="1" dirty="0">
                <a:cs typeface="Calibri" panose="020F0502020204030204" pitchFamily="34" charset="0"/>
              </a:rPr>
              <a:t>I</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have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finished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this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lab</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report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on</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Verilog</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Lab</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after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studying.</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I</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would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like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to</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express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my</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sincere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gratitude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to</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Mr.</a:t>
            </a:r>
            <a:r>
              <a:rPr lang="en-US" altLang="en-US" b="1" dirty="0">
                <a:latin typeface="Times New Roman" panose="02020603050405020304" pitchFamily="18" charset="0"/>
                <a:cs typeface="Times New Roman" panose="02020603050405020304" pitchFamily="18" charset="0"/>
              </a:rPr>
              <a:t> </a:t>
            </a:r>
            <a:r>
              <a:rPr lang="en-US" altLang="en-US" b="1" dirty="0" err="1">
                <a:cs typeface="Calibri" panose="020F0502020204030204" pitchFamily="34" charset="0"/>
              </a:rPr>
              <a:t>Rajib</a:t>
            </a:r>
            <a:r>
              <a:rPr lang="en-US" altLang="en-US" b="1" dirty="0">
                <a:latin typeface="Times New Roman" panose="02020603050405020304" pitchFamily="18" charset="0"/>
                <a:cs typeface="Times New Roman" panose="02020603050405020304" pitchFamily="18" charset="0"/>
              </a:rPr>
              <a:t> </a:t>
            </a:r>
            <a:r>
              <a:rPr lang="en-US" altLang="en-US" b="1" dirty="0" err="1">
                <a:cs typeface="Calibri" panose="020F0502020204030204" pitchFamily="34" charset="0"/>
              </a:rPr>
              <a:t>Samadder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sir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of</a:t>
            </a:r>
            <a:r>
              <a:rPr lang="en-US" altLang="en-US" b="1" dirty="0">
                <a:latin typeface="Times New Roman" panose="02020603050405020304" pitchFamily="18" charset="0"/>
                <a:cs typeface="Times New Roman" panose="02020603050405020304" pitchFamily="18" charset="0"/>
              </a:rPr>
              <a:t> </a:t>
            </a:r>
            <a:r>
              <a:rPr lang="en-US" altLang="en-US" b="1" dirty="0" err="1">
                <a:cs typeface="Calibri" panose="020F0502020204030204" pitchFamily="34" charset="0"/>
              </a:rPr>
              <a:t>Jadavpur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University</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for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his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assistance.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I</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would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want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to</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express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my</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gratitude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to</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everyone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who</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provided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assistance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with</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this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report,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whether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directly</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or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indirectly.</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It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would</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be</a:t>
            </a:r>
            <a:r>
              <a:rPr lang="en-US" altLang="en-US" b="1" dirty="0">
                <a:latin typeface="Times New Roman" panose="02020603050405020304" pitchFamily="18" charset="0"/>
                <a:cs typeface="Times New Roman" panose="02020603050405020304" pitchFamily="18" charset="0"/>
              </a:rPr>
              <a:t> </a:t>
            </a:r>
            <a:r>
              <a:rPr lang="en-US" altLang="en-US" b="1" dirty="0" smtClean="0">
                <a:cs typeface="Calibri" panose="020F0502020204030204" pitchFamily="34" charset="0"/>
              </a:rPr>
              <a:t>impossible</a:t>
            </a:r>
            <a:r>
              <a:rPr lang="en-US" altLang="en-US" b="1" dirty="0">
                <a:latin typeface="Times New Roman" panose="02020603050405020304" pitchFamily="18" charset="0"/>
                <a:cs typeface="Times New Roman" panose="02020603050405020304" pitchFamily="18" charset="0"/>
              </a:rPr>
              <a:t> </a:t>
            </a:r>
            <a:r>
              <a:rPr lang="en-US" altLang="en-US" b="1" dirty="0" smtClean="0">
                <a:cs typeface="Calibri" panose="020F0502020204030204" pitchFamily="34" charset="0"/>
              </a:rPr>
              <a:t>to</a:t>
            </a:r>
            <a:r>
              <a:rPr lang="en-US" altLang="en-US" b="1" dirty="0" smtClean="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create</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this</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report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without</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their</a:t>
            </a:r>
            <a:r>
              <a:rPr lang="en-US" altLang="en-US" b="1" dirty="0">
                <a:latin typeface="Times New Roman" panose="02020603050405020304" pitchFamily="18" charset="0"/>
                <a:cs typeface="Times New Roman" panose="02020603050405020304" pitchFamily="18" charset="0"/>
              </a:rPr>
              <a:t> </a:t>
            </a:r>
            <a:r>
              <a:rPr lang="en-US" altLang="en-US" b="1" dirty="0">
                <a:cs typeface="Calibri" panose="020F0502020204030204" pitchFamily="34" charset="0"/>
              </a:rPr>
              <a:t>assistance.</a:t>
            </a:r>
            <a:endParaRPr lang="en-US" altLang="en-US" dirty="0">
              <a:cs typeface="Calibri" panose="020F0502020204030204" pitchFamily="34" charset="0"/>
            </a:endParaRPr>
          </a:p>
        </p:txBody>
      </p:sp>
      <p:sp>
        <p:nvSpPr>
          <p:cNvPr id="47107"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7108"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7109"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7110"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7111" name="object 7"/>
          <p:cNvSpPr txBox="1">
            <a:spLocks noChangeArrowheads="1"/>
          </p:cNvSpPr>
          <p:nvPr/>
        </p:nvSpPr>
        <p:spPr bwMode="auto">
          <a:xfrm>
            <a:off x="889000" y="10375900"/>
            <a:ext cx="9398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EB0D803-82C3-4E64-83E5-223F7996DD0B}" type="slidenum">
              <a:rPr lang="en-US" altLang="en-US" sz="1100" b="1">
                <a:cs typeface="Calibri" panose="020F0502020204030204" pitchFamily="34" charset="0"/>
              </a:rPr>
              <a:pPr eaLnBrk="1" hangingPunct="1"/>
              <a:t>25</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63888" y="338138"/>
            <a:ext cx="1009650" cy="254000"/>
          </a:xfrm>
          <a:prstGeom prst="rect">
            <a:avLst/>
          </a:prstGeom>
        </p:spPr>
        <p:txBody>
          <a:bodyPr lIns="0" tIns="0" rIns="0" bIns="0">
            <a:spAutoFit/>
          </a:bodyPr>
          <a:lstStyle/>
          <a:p>
            <a:pPr marL="12700" eaLnBrk="1" fontAlgn="auto" hangingPunct="1">
              <a:spcBef>
                <a:spcPts val="0"/>
              </a:spcBef>
              <a:spcAft>
                <a:spcPts val="0"/>
              </a:spcAft>
              <a:defRPr/>
            </a:pPr>
            <a:r>
              <a:rPr b="1" spc="-5" dirty="0">
                <a:latin typeface="Calibri"/>
                <a:cs typeface="Calibri"/>
              </a:rPr>
              <a:t>Certificate</a:t>
            </a:r>
            <a:endParaRPr>
              <a:latin typeface="Calibri"/>
              <a:cs typeface="Calibri"/>
            </a:endParaRPr>
          </a:p>
        </p:txBody>
      </p:sp>
      <p:sp>
        <p:nvSpPr>
          <p:cNvPr id="49155" name="object 3"/>
          <p:cNvSpPr txBox="1">
            <a:spLocks noChangeArrowheads="1"/>
          </p:cNvSpPr>
          <p:nvPr/>
        </p:nvSpPr>
        <p:spPr bwMode="auto">
          <a:xfrm>
            <a:off x="628650" y="1947863"/>
            <a:ext cx="62484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33000"/>
              </a:lnSpc>
            </a:pPr>
            <a:r>
              <a:rPr lang="en-US" altLang="en-US" sz="1300" dirty="0">
                <a:solidFill>
                  <a:srgbClr val="383838"/>
                </a:solidFill>
                <a:cs typeface="Calibri" panose="020F0502020204030204" pitchFamily="34" charset="0"/>
              </a:rPr>
              <a:t>This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to</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certify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that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lab</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report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entitled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Verilog</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record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err="1">
                <a:solidFill>
                  <a:srgbClr val="383838"/>
                </a:solidFill>
                <a:cs typeface="Calibri" panose="020F0502020204030204" pitchFamily="34" charset="0"/>
              </a:rPr>
              <a:t>Bonafide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work,</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err="1">
                <a:solidFill>
                  <a:srgbClr val="383838"/>
                </a:solidFill>
                <a:cs typeface="Calibri" panose="020F0502020204030204" pitchFamily="34" charset="0"/>
              </a:rPr>
              <a:t>carriedout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by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300" b="1" dirty="0" smtClean="0">
                <a:cs typeface="Calibri" panose="020F0502020204030204" pitchFamily="34" charset="0"/>
              </a:rPr>
              <a:t>Koushani Datta</a:t>
            </a:r>
            <a:r>
              <a:rPr lang="en-US" altLang="en-US" sz="1300" b="1" dirty="0" smtClean="0">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under</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my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guidance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IC</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Design</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and</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Fabrication</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Centre,</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err="1">
                <a:solidFill>
                  <a:srgbClr val="383838"/>
                </a:solidFill>
                <a:cs typeface="Calibri" panose="020F0502020204030204" pitchFamily="34" charset="0"/>
              </a:rPr>
              <a:t>JadavpurUniversity</a:t>
            </a:r>
            <a:r>
              <a:rPr lang="en-US" altLang="en-US" sz="1300" dirty="0">
                <a:solidFill>
                  <a:srgbClr val="383838"/>
                </a:solidFill>
                <a:cs typeface="Calibri" panose="020F0502020204030204" pitchFamily="34" charset="0"/>
              </a:rPr>
              <a: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my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opinion,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report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its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present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form</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partial</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fulfilment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requirements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for</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award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degree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BACHELOR</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OF</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b="1" dirty="0">
                <a:solidFill>
                  <a:srgbClr val="383838"/>
                </a:solidFill>
                <a:cs typeface="Calibri" panose="020F0502020204030204" pitchFamily="34" charset="0"/>
              </a:rPr>
              <a:t>TECHNOLOGY</a:t>
            </a:r>
            <a:r>
              <a:rPr lang="en-US" altLang="en-US" sz="1300" b="1"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and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per</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regulations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to</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best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my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knowledge,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results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embodied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this</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report,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are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original</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nature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and</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worthy</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incorporation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in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present</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version</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of</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the</a:t>
            </a:r>
            <a:r>
              <a:rPr lang="en-US" altLang="en-US" sz="1300" dirty="0">
                <a:solidFill>
                  <a:srgbClr val="383838"/>
                </a:solidFill>
                <a:latin typeface="Times New Roman" panose="02020603050405020304" pitchFamily="18" charset="0"/>
                <a:cs typeface="Times New Roman" panose="02020603050405020304" pitchFamily="18" charset="0"/>
              </a:rPr>
              <a:t> </a:t>
            </a:r>
            <a:r>
              <a:rPr lang="en-US" altLang="en-US" sz="1300" dirty="0">
                <a:solidFill>
                  <a:srgbClr val="383838"/>
                </a:solidFill>
                <a:cs typeface="Calibri" panose="020F0502020204030204" pitchFamily="34" charset="0"/>
              </a:rPr>
              <a:t>report</a:t>
            </a:r>
            <a:r>
              <a:rPr lang="en-US" altLang="en-US" sz="1200" dirty="0">
                <a:solidFill>
                  <a:srgbClr val="383838"/>
                </a:solidFill>
                <a:cs typeface="Calibri" panose="020F0502020204030204" pitchFamily="34" charset="0"/>
              </a:rPr>
              <a:t>.</a:t>
            </a:r>
            <a:endParaRPr lang="en-US" altLang="en-US" sz="1200" dirty="0">
              <a:cs typeface="Calibri" panose="020F0502020204030204" pitchFamily="34" charset="0"/>
            </a:endParaRPr>
          </a:p>
        </p:txBody>
      </p:sp>
      <p:sp>
        <p:nvSpPr>
          <p:cNvPr id="4" name="object 4"/>
          <p:cNvSpPr txBox="1"/>
          <p:nvPr/>
        </p:nvSpPr>
        <p:spPr>
          <a:xfrm>
            <a:off x="381000" y="8596313"/>
            <a:ext cx="2414588" cy="657225"/>
          </a:xfrm>
          <a:prstGeom prst="rect">
            <a:avLst/>
          </a:prstGeom>
        </p:spPr>
        <p:txBody>
          <a:bodyPr lIns="0" tIns="0" rIns="0" bIns="0">
            <a:spAutoFit/>
          </a:bodyPr>
          <a:lstStyle/>
          <a:p>
            <a:pPr marL="12700" eaLnBrk="1" fontAlgn="auto" hangingPunct="1">
              <a:spcBef>
                <a:spcPts val="0"/>
              </a:spcBef>
              <a:spcAft>
                <a:spcPts val="0"/>
              </a:spcAft>
              <a:defRPr/>
            </a:pPr>
            <a:r>
              <a:rPr b="1" spc="-20" dirty="0">
                <a:latin typeface="Calibri"/>
                <a:cs typeface="Calibri"/>
              </a:rPr>
              <a:t>G</a:t>
            </a:r>
            <a:r>
              <a:rPr b="1" spc="-5" dirty="0">
                <a:latin typeface="Calibri"/>
                <a:cs typeface="Calibri"/>
              </a:rPr>
              <a:t>u</a:t>
            </a:r>
            <a:r>
              <a:rPr b="1" spc="-15" dirty="0">
                <a:latin typeface="Calibri"/>
                <a:cs typeface="Calibri"/>
              </a:rPr>
              <a:t>i</a:t>
            </a:r>
            <a:r>
              <a:rPr b="1" spc="-10" dirty="0">
                <a:latin typeface="Calibri"/>
                <a:cs typeface="Calibri"/>
              </a:rPr>
              <a:t>d</a:t>
            </a:r>
            <a:r>
              <a:rPr b="1" dirty="0">
                <a:latin typeface="Calibri"/>
                <a:cs typeface="Calibri"/>
              </a:rPr>
              <a:t>e</a:t>
            </a:r>
            <a:r>
              <a:rPr b="1" spc="-15" dirty="0">
                <a:latin typeface="Calibri"/>
                <a:cs typeface="Calibri"/>
              </a:rPr>
              <a:t>/</a:t>
            </a:r>
            <a:r>
              <a:rPr b="1" spc="-10" dirty="0">
                <a:latin typeface="Calibri"/>
                <a:cs typeface="Calibri"/>
              </a:rPr>
              <a:t>S</a:t>
            </a:r>
            <a:r>
              <a:rPr b="1" spc="-15" dirty="0">
                <a:latin typeface="Calibri"/>
                <a:cs typeface="Calibri"/>
              </a:rPr>
              <a:t>u</a:t>
            </a:r>
            <a:r>
              <a:rPr b="1" spc="-10" dirty="0">
                <a:latin typeface="Calibri"/>
                <a:cs typeface="Calibri"/>
              </a:rPr>
              <a:t>p</a:t>
            </a:r>
            <a:r>
              <a:rPr b="1" dirty="0">
                <a:latin typeface="Calibri"/>
                <a:cs typeface="Calibri"/>
              </a:rPr>
              <a:t>e</a:t>
            </a:r>
            <a:r>
              <a:rPr b="1" spc="-5" dirty="0">
                <a:latin typeface="Calibri"/>
                <a:cs typeface="Calibri"/>
              </a:rPr>
              <a:t>rvi</a:t>
            </a:r>
            <a:r>
              <a:rPr b="1" spc="-10" dirty="0">
                <a:latin typeface="Calibri"/>
                <a:cs typeface="Calibri"/>
              </a:rPr>
              <a:t>s</a:t>
            </a:r>
            <a:r>
              <a:rPr b="1" dirty="0">
                <a:latin typeface="Calibri"/>
                <a:cs typeface="Calibri"/>
              </a:rPr>
              <a:t>or</a:t>
            </a:r>
            <a:endParaRPr>
              <a:latin typeface="Calibri"/>
              <a:cs typeface="Calibri"/>
            </a:endParaRPr>
          </a:p>
          <a:p>
            <a:pPr marL="534035" eaLnBrk="1" fontAlgn="auto" hangingPunct="1">
              <a:spcBef>
                <a:spcPts val="1005"/>
              </a:spcBef>
              <a:spcAft>
                <a:spcPts val="0"/>
              </a:spcAft>
              <a:defRPr/>
            </a:pPr>
            <a:r>
              <a:rPr b="1" dirty="0">
                <a:latin typeface="Calibri"/>
                <a:cs typeface="Calibri"/>
              </a:rPr>
              <a:t>Mr.</a:t>
            </a:r>
            <a:r>
              <a:rPr b="1" spc="-125" dirty="0">
                <a:latin typeface="Times New Roman"/>
                <a:cs typeface="Times New Roman"/>
              </a:rPr>
              <a:t> </a:t>
            </a:r>
            <a:r>
              <a:rPr b="1" spc="-25" dirty="0">
                <a:latin typeface="Calibri"/>
                <a:cs typeface="Calibri"/>
              </a:rPr>
              <a:t>R</a:t>
            </a:r>
            <a:r>
              <a:rPr b="1" spc="-10" dirty="0">
                <a:latin typeface="Calibri"/>
                <a:cs typeface="Calibri"/>
              </a:rPr>
              <a:t>ajib</a:t>
            </a:r>
            <a:r>
              <a:rPr b="1" spc="-114" dirty="0">
                <a:latin typeface="Times New Roman"/>
                <a:cs typeface="Times New Roman"/>
              </a:rPr>
              <a:t> </a:t>
            </a:r>
            <a:r>
              <a:rPr b="1" spc="-15" dirty="0">
                <a:latin typeface="Calibri"/>
                <a:cs typeface="Calibri"/>
              </a:rPr>
              <a:t>Samad</a:t>
            </a:r>
            <a:r>
              <a:rPr b="1" spc="-5" dirty="0">
                <a:latin typeface="Calibri"/>
                <a:cs typeface="Calibri"/>
              </a:rPr>
              <a:t>d</a:t>
            </a:r>
            <a:r>
              <a:rPr b="1" dirty="0">
                <a:latin typeface="Calibri"/>
                <a:cs typeface="Calibri"/>
              </a:rPr>
              <a:t>er</a:t>
            </a:r>
            <a:endParaRPr>
              <a:latin typeface="Calibri"/>
              <a:cs typeface="Calibri"/>
            </a:endParaRPr>
          </a:p>
        </p:txBody>
      </p:sp>
      <p:sp>
        <p:nvSpPr>
          <p:cNvPr id="49157"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9158"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9159"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9160"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49161" name="object 9"/>
          <p:cNvSpPr txBox="1">
            <a:spLocks noChangeArrowheads="1"/>
          </p:cNvSpPr>
          <p:nvPr/>
        </p:nvSpPr>
        <p:spPr bwMode="auto">
          <a:xfrm>
            <a:off x="889000" y="10375900"/>
            <a:ext cx="8636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4D78781-9B3F-4481-8D84-4E3DAECBE737}" type="slidenum">
              <a:rPr lang="en-US" altLang="en-US" sz="1100" b="1">
                <a:cs typeface="Calibri" panose="020F0502020204030204" pitchFamily="34" charset="0"/>
              </a:rPr>
              <a:pPr eaLnBrk="1" hangingPunct="1"/>
              <a:t>26</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5650" y="384175"/>
            <a:ext cx="974725" cy="280988"/>
          </a:xfrm>
          <a:prstGeom prst="rect">
            <a:avLst/>
          </a:prstGeom>
        </p:spPr>
        <p:txBody>
          <a:bodyPr lIns="0" tIns="0" rIns="0" bIns="0">
            <a:spAutoFit/>
          </a:bodyPr>
          <a:lstStyle/>
          <a:p>
            <a:pPr marL="12700" eaLnBrk="1" fontAlgn="auto" hangingPunct="1">
              <a:spcBef>
                <a:spcPts val="0"/>
              </a:spcBef>
              <a:spcAft>
                <a:spcPts val="0"/>
              </a:spcAft>
              <a:defRPr/>
            </a:pPr>
            <a:r>
              <a:rPr sz="2000" b="1" u="heavy" spc="-5" dirty="0">
                <a:latin typeface="Calibri"/>
                <a:cs typeface="Calibri"/>
              </a:rPr>
              <a:t>Cont</a:t>
            </a:r>
            <a:r>
              <a:rPr sz="2000" b="1" u="heavy" spc="-10" dirty="0">
                <a:latin typeface="Calibri"/>
                <a:cs typeface="Calibri"/>
              </a:rPr>
              <a:t>e</a:t>
            </a:r>
            <a:r>
              <a:rPr sz="2000" b="1" u="heavy" dirty="0">
                <a:latin typeface="Calibri"/>
                <a:cs typeface="Calibri"/>
              </a:rPr>
              <a:t>nts</a:t>
            </a:r>
            <a:endParaRPr sz="2000">
              <a:latin typeface="Calibri"/>
              <a:cs typeface="Calibri"/>
            </a:endParaRPr>
          </a:p>
        </p:txBody>
      </p:sp>
      <p:sp>
        <p:nvSpPr>
          <p:cNvPr id="51203"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1204"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1205"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1206"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1207" name="object 8"/>
          <p:cNvSpPr txBox="1">
            <a:spLocks noChangeArrowheads="1"/>
          </p:cNvSpPr>
          <p:nvPr/>
        </p:nvSpPr>
        <p:spPr bwMode="auto">
          <a:xfrm>
            <a:off x="899076" y="10350634"/>
            <a:ext cx="85352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E994D4C-A0B0-42C7-A8C8-5F94F5A364AE}" type="slidenum">
              <a:rPr lang="en-US" altLang="en-US" sz="1100" b="1">
                <a:cs typeface="Calibri" panose="020F0502020204030204" pitchFamily="34" charset="0"/>
              </a:rPr>
              <a:pPr eaLnBrk="1" hangingPunct="1"/>
              <a:t>27</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graphicFrame>
        <p:nvGraphicFramePr>
          <p:cNvPr id="3" name="object 3"/>
          <p:cNvGraphicFramePr>
            <a:graphicFrameLocks noGrp="1"/>
          </p:cNvGraphicFramePr>
          <p:nvPr>
            <p:extLst>
              <p:ext uri="{D42A27DB-BD31-4B8C-83A1-F6EECF244321}">
                <p14:modId xmlns:p14="http://schemas.microsoft.com/office/powerpoint/2010/main" val="3744734194"/>
              </p:ext>
            </p:extLst>
          </p:nvPr>
        </p:nvGraphicFramePr>
        <p:xfrm>
          <a:off x="914400" y="2103438"/>
          <a:ext cx="5726113" cy="7343777"/>
        </p:xfrm>
        <a:graphic>
          <a:graphicData uri="http://schemas.openxmlformats.org/drawingml/2006/table">
            <a:tbl>
              <a:tblPr/>
              <a:tblGrid>
                <a:gridCol w="1908175">
                  <a:extLst>
                    <a:ext uri="{9D8B030D-6E8A-4147-A177-3AD203B41FA5}">
                      <a16:colId xmlns:a16="http://schemas.microsoft.com/office/drawing/2014/main" val="20000"/>
                    </a:ext>
                  </a:extLst>
                </a:gridCol>
                <a:gridCol w="1908175">
                  <a:extLst>
                    <a:ext uri="{9D8B030D-6E8A-4147-A177-3AD203B41FA5}">
                      <a16:colId xmlns:a16="http://schemas.microsoft.com/office/drawing/2014/main" val="20001"/>
                    </a:ext>
                  </a:extLst>
                </a:gridCol>
                <a:gridCol w="1909763">
                  <a:extLst>
                    <a:ext uri="{9D8B030D-6E8A-4147-A177-3AD203B41FA5}">
                      <a16:colId xmlns:a16="http://schemas.microsoft.com/office/drawing/2014/main" val="20002"/>
                    </a:ext>
                  </a:extLst>
                </a:gridCol>
              </a:tblGrid>
              <a:tr h="533400">
                <a:tc>
                  <a:txBody>
                    <a:bodyPr/>
                    <a:lstStyle>
                      <a:lvl1pPr marL="31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175"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SI</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66750" indent="-2921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0" marR="0" lvl="0" indent="-292100" algn="l" defTabSz="914400" rtl="0" eaLnBrk="1" fontAlgn="base" latinLnBrk="0" hangingPunct="1">
                        <a:lnSpc>
                          <a:spcPts val="2063"/>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Name</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5810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5810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Page</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80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33363" indent="1381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33363" marR="0" lvl="0" indent="138113" algn="l" defTabSz="914400" rtl="0" eaLnBrk="1" fontAlgn="base" latinLnBrk="0" hangingPunct="1">
                        <a:lnSpc>
                          <a:spcPct val="96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Half</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Dataflow</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28</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120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4300" indent="2571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4300" marR="0" lvl="0" indent="257175" algn="l" defTabSz="914400" rtl="0" eaLnBrk="1" fontAlgn="base" latinLnBrk="0" hangingPunct="1">
                        <a:lnSpc>
                          <a:spcPct val="97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Half</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Behavioural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080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0801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29-30</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488">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23838" indent="111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23838" marR="0" lvl="0" indent="111125" algn="l" defTabSz="914400" rtl="0" eaLnBrk="1" fontAlgn="base" latinLnBrk="0" hangingPunct="1">
                        <a:lnSpc>
                          <a:spcPts val="1763"/>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2:4</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decoder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Dataflow</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080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0801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31-32</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80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4300" indent="2317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4300" marR="0" lvl="0" indent="231775"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2:4</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decoder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Behavioural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33-34</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307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33363" indent="-444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33363" marR="0" lvl="0" indent="-44450"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2:1</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Multiplexer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Dataflow</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35-36</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80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4300" indent="762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4300" marR="0" lvl="0" indent="76200"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2:1</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Multiplexer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Behavioural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Method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37-38</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75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825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2575"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bit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up</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Counter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39-40</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416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238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23838"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Left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Shift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Register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41</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466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8475" indent="-2301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8475" marR="0" lvl="0" indent="-230188"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Full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Half</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42-43</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73075">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31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175" marR="0" lvl="0" indent="0" algn="ctr"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3:8</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Decoder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p>
                    <a:p>
                      <a:pPr marL="3175" marR="0" lvl="0" indent="0" algn="ctr"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2:4</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decoder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44-45</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515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760413" indent="-5572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760413" marR="0" lvl="0" indent="-557213" algn="l" defTabSz="914400" rtl="0" eaLnBrk="1" fontAlgn="base" latinLnBrk="0" hangingPunct="1">
                        <a:lnSpc>
                          <a:spcPts val="1613"/>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4:1</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Mux</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2:1</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Mux</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46-47</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73075">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500063" indent="-2460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500063" marR="0" lvl="0" indent="-246063"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Half</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Test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Bench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48-49</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74663">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500063" indent="-2921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500063" marR="0" lvl="0" indent="-292100" algn="l" defTabSz="914400" rtl="0" eaLnBrk="1" fontAlgn="base" latinLnBrk="0" hangingPunct="1">
                        <a:lnSpc>
                          <a:spcPts val="1838"/>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2:4</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Decoder</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Test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Bench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921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9212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50-51</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68500" y="366713"/>
            <a:ext cx="3071813" cy="228600"/>
          </a:xfrm>
          <a:prstGeom prst="rect">
            <a:avLst/>
          </a:prstGeom>
        </p:spPr>
        <p:txBody>
          <a:bodyPr lIns="0" tIns="0" rIns="0" bIns="0">
            <a:spAutoFit/>
          </a:bodyPr>
          <a:lstStyle/>
          <a:p>
            <a:pPr marL="12700" eaLnBrk="1" fontAlgn="auto" hangingPunct="1">
              <a:spcBef>
                <a:spcPts val="0"/>
              </a:spcBef>
              <a:spcAft>
                <a:spcPts val="0"/>
              </a:spcAft>
              <a:defRPr/>
            </a:pPr>
            <a:r>
              <a:rPr sz="1600" b="1" spc="-25" dirty="0">
                <a:latin typeface="Times New Roman"/>
                <a:cs typeface="Times New Roman"/>
              </a:rPr>
              <a:t>H</a:t>
            </a:r>
            <a:r>
              <a:rPr sz="1600" b="1" spc="-10" dirty="0">
                <a:latin typeface="Times New Roman"/>
                <a:cs typeface="Times New Roman"/>
              </a:rPr>
              <a:t>alf</a:t>
            </a:r>
            <a:r>
              <a:rPr sz="1600" b="1" spc="-100" dirty="0">
                <a:latin typeface="Times New Roman"/>
                <a:cs typeface="Times New Roman"/>
              </a:rPr>
              <a:t> </a:t>
            </a:r>
            <a:r>
              <a:rPr sz="1600" b="1" spc="-10" dirty="0">
                <a:latin typeface="Times New Roman"/>
                <a:cs typeface="Times New Roman"/>
              </a:rPr>
              <a:t>Add</a:t>
            </a:r>
            <a:r>
              <a:rPr sz="1600" b="1" spc="-25" dirty="0">
                <a:latin typeface="Times New Roman"/>
                <a:cs typeface="Times New Roman"/>
              </a:rPr>
              <a:t>e</a:t>
            </a:r>
            <a:r>
              <a:rPr sz="1600" b="1" spc="-10" dirty="0">
                <a:latin typeface="Times New Roman"/>
                <a:cs typeface="Times New Roman"/>
              </a:rPr>
              <a:t>r</a:t>
            </a:r>
            <a:r>
              <a:rPr sz="1600" b="1" spc="-45" dirty="0">
                <a:latin typeface="Times New Roman"/>
                <a:cs typeface="Times New Roman"/>
              </a:rPr>
              <a:t> </a:t>
            </a:r>
            <a:r>
              <a:rPr sz="1600" b="1" spc="-10" dirty="0">
                <a:latin typeface="Times New Roman"/>
                <a:cs typeface="Times New Roman"/>
              </a:rPr>
              <a:t>us</a:t>
            </a:r>
            <a:r>
              <a:rPr sz="1600" b="1" spc="-15" dirty="0">
                <a:latin typeface="Times New Roman"/>
                <a:cs typeface="Times New Roman"/>
              </a:rPr>
              <a:t>i</a:t>
            </a:r>
            <a:r>
              <a:rPr sz="1600" b="1" spc="-10" dirty="0">
                <a:latin typeface="Times New Roman"/>
                <a:cs typeface="Times New Roman"/>
              </a:rPr>
              <a:t>ng</a:t>
            </a:r>
            <a:r>
              <a:rPr sz="1600" b="1" dirty="0">
                <a:latin typeface="Times New Roman"/>
                <a:cs typeface="Times New Roman"/>
              </a:rPr>
              <a:t> </a:t>
            </a:r>
            <a:r>
              <a:rPr sz="1600" b="1" spc="-10" dirty="0">
                <a:latin typeface="Times New Roman"/>
                <a:cs typeface="Times New Roman"/>
              </a:rPr>
              <a:t>Datafl</a:t>
            </a:r>
            <a:r>
              <a:rPr sz="1600" b="1" spc="-20" dirty="0">
                <a:latin typeface="Times New Roman"/>
                <a:cs typeface="Times New Roman"/>
              </a:rPr>
              <a:t>o</a:t>
            </a:r>
            <a:r>
              <a:rPr sz="1600" b="1" spc="-15" dirty="0">
                <a:latin typeface="Times New Roman"/>
                <a:cs typeface="Times New Roman"/>
              </a:rPr>
              <a:t>w</a:t>
            </a:r>
            <a:r>
              <a:rPr sz="1600" b="1" spc="10" dirty="0">
                <a:latin typeface="Times New Roman"/>
                <a:cs typeface="Times New Roman"/>
              </a:rPr>
              <a:t> </a:t>
            </a:r>
            <a:r>
              <a:rPr sz="1600" b="1" spc="-10" dirty="0">
                <a:latin typeface="Times New Roman"/>
                <a:cs typeface="Times New Roman"/>
              </a:rPr>
              <a:t>Method</a:t>
            </a:r>
            <a:endParaRPr sz="1600">
              <a:latin typeface="Times New Roman"/>
              <a:cs typeface="Times New Roman"/>
            </a:endParaRPr>
          </a:p>
        </p:txBody>
      </p:sp>
      <p:sp>
        <p:nvSpPr>
          <p:cNvPr id="53251" name="object 3"/>
          <p:cNvSpPr txBox="1">
            <a:spLocks noChangeArrowheads="1"/>
          </p:cNvSpPr>
          <p:nvPr/>
        </p:nvSpPr>
        <p:spPr bwMode="auto">
          <a:xfrm>
            <a:off x="358775" y="1109663"/>
            <a:ext cx="66929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3000"/>
              </a:lnSpc>
              <a:spcBef>
                <a:spcPts val="850"/>
              </a:spcBef>
            </a:pP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digital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logic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circuit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that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performs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single-bit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numbers.It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least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while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most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indicating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whether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there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carry-over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from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implemented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using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basic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such</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XOR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endParaRPr lang="en-US" altLang="en-US" sz="1300">
              <a:cs typeface="Calibri" panose="020F0502020204030204" pitchFamily="34"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50"/>
              </a:spcBef>
            </a:pPr>
            <a:endParaRPr lang="en-US" altLang="en-US" sz="1700">
              <a:latin typeface="Times New Roman" panose="02020603050405020304" pitchFamily="18" charset="0"/>
              <a:cs typeface="Times New Roman" panose="02020603050405020304" pitchFamily="18" charset="0"/>
            </a:endParaRPr>
          </a:p>
          <a:p>
            <a:pPr algn="just" eaLnBrk="1" hangingPunct="1"/>
            <a:r>
              <a:rPr lang="en-US" altLang="en-US" sz="1400" b="1">
                <a:solidFill>
                  <a:srgbClr val="273039"/>
                </a:solidFill>
                <a:cs typeface="Calibri" panose="020F0502020204030204" pitchFamily="34" charset="0"/>
              </a:rPr>
              <a:t>Circuit</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Diagram</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a:t>
            </a:r>
            <a:endParaRPr lang="en-US" altLang="en-US" sz="1400">
              <a:cs typeface="Calibri" panose="020F0502020204030204" pitchFamily="34" charset="0"/>
            </a:endParaRPr>
          </a:p>
        </p:txBody>
      </p:sp>
      <p:sp>
        <p:nvSpPr>
          <p:cNvPr id="53252" name="object 4"/>
          <p:cNvSpPr txBox="1">
            <a:spLocks noChangeArrowheads="1"/>
          </p:cNvSpPr>
          <p:nvPr/>
        </p:nvSpPr>
        <p:spPr bwMode="auto">
          <a:xfrm>
            <a:off x="358775" y="5299075"/>
            <a:ext cx="24892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cs typeface="Calibri" panose="020F0502020204030204" pitchFamily="34" charset="0"/>
              </a:rPr>
              <a:t>Verilog</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Code</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lnSpc>
                <a:spcPts val="2413"/>
              </a:lnSpc>
              <a:spcBef>
                <a:spcPts val="238"/>
              </a:spcBef>
            </a:pPr>
            <a:r>
              <a:rPr lang="en-US" altLang="en-US" sz="1200">
                <a:cs typeface="Calibri" panose="020F0502020204030204" pitchFamily="34" charset="0"/>
              </a:rPr>
              <a:t>module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ha_df(input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a,b,output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s,c);assign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s=a^b;</a:t>
            </a:r>
          </a:p>
          <a:p>
            <a:pPr eaLnBrk="1" hangingPunct="1">
              <a:lnSpc>
                <a:spcPts val="2425"/>
              </a:lnSpc>
              <a:spcBef>
                <a:spcPts val="13"/>
              </a:spcBef>
            </a:pPr>
            <a:r>
              <a:rPr lang="en-US" altLang="en-US" sz="1200">
                <a:cs typeface="Calibri" panose="020F0502020204030204" pitchFamily="34" charset="0"/>
              </a:rPr>
              <a:t>assign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c=a&amp;b;</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endmodule</a:t>
            </a:r>
          </a:p>
          <a:p>
            <a:pPr eaLnBrk="1" hangingPunct="1"/>
            <a:endParaRPr lang="en-US" altLang="en-US" sz="1200">
              <a:latin typeface="Times New Roman" panose="02020603050405020304" pitchFamily="18" charset="0"/>
              <a:cs typeface="Times New Roman" panose="02020603050405020304" pitchFamily="18" charset="0"/>
            </a:endParaRPr>
          </a:p>
          <a:p>
            <a:pPr eaLnBrk="1" hangingPunct="1">
              <a:spcBef>
                <a:spcPts val="13"/>
              </a:spcBef>
            </a:pPr>
            <a:endParaRPr lang="en-US" altLang="en-US" sz="1500">
              <a:latin typeface="Times New Roman" panose="02020603050405020304" pitchFamily="18" charset="0"/>
              <a:cs typeface="Times New Roman" panose="02020603050405020304" pitchFamily="18" charset="0"/>
            </a:endParaRPr>
          </a:p>
          <a:p>
            <a:pPr eaLnBrk="1" hangingPunct="1"/>
            <a:r>
              <a:rPr lang="en-US" altLang="en-US" sz="1400" b="1">
                <a:cs typeface="Calibri" panose="020F0502020204030204" pitchFamily="34" charset="0"/>
              </a:rPr>
              <a:t>Output</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p:txBody>
      </p:sp>
      <p:sp>
        <p:nvSpPr>
          <p:cNvPr id="53253"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325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3255"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3256"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3257" name="object 9"/>
          <p:cNvSpPr>
            <a:spLocks noChangeArrowheads="1"/>
          </p:cNvSpPr>
          <p:nvPr/>
        </p:nvSpPr>
        <p:spPr bwMode="auto">
          <a:xfrm>
            <a:off x="2703513" y="3668713"/>
            <a:ext cx="1993900" cy="11239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3258" name="object 10"/>
          <p:cNvSpPr>
            <a:spLocks noChangeArrowheads="1"/>
          </p:cNvSpPr>
          <p:nvPr/>
        </p:nvSpPr>
        <p:spPr bwMode="auto">
          <a:xfrm>
            <a:off x="374650" y="7480300"/>
            <a:ext cx="6721475" cy="1131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3259" name="object 11"/>
          <p:cNvSpPr txBox="1">
            <a:spLocks noChangeArrowheads="1"/>
          </p:cNvSpPr>
          <p:nvPr/>
        </p:nvSpPr>
        <p:spPr bwMode="auto">
          <a:xfrm>
            <a:off x="889000" y="10375900"/>
            <a:ext cx="8636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528EAE0-DD04-40F0-B130-1871E40A0600}" type="slidenum">
              <a:rPr lang="en-US" altLang="en-US" sz="1100" b="1">
                <a:cs typeface="Calibri" panose="020F0502020204030204" pitchFamily="34" charset="0"/>
              </a:rPr>
              <a:pPr eaLnBrk="1" hangingPunct="1"/>
              <a:t>28</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54275" y="366713"/>
            <a:ext cx="2106613" cy="228600"/>
          </a:xfrm>
          <a:prstGeom prst="rect">
            <a:avLst/>
          </a:prstGeom>
        </p:spPr>
        <p:txBody>
          <a:bodyPr lIns="0" tIns="0" rIns="0" bIns="0">
            <a:spAutoFit/>
          </a:bodyPr>
          <a:lstStyle/>
          <a:p>
            <a:pPr marL="12700" eaLnBrk="1" fontAlgn="auto" hangingPunct="1">
              <a:spcBef>
                <a:spcPts val="0"/>
              </a:spcBef>
              <a:spcAft>
                <a:spcPts val="0"/>
              </a:spcAft>
              <a:defRPr/>
            </a:pPr>
            <a:r>
              <a:rPr sz="1600" b="1" spc="-25" dirty="0">
                <a:latin typeface="Times New Roman"/>
                <a:cs typeface="Times New Roman"/>
              </a:rPr>
              <a:t>H</a:t>
            </a:r>
            <a:r>
              <a:rPr sz="1600" b="1" spc="-10" dirty="0">
                <a:latin typeface="Times New Roman"/>
                <a:cs typeface="Times New Roman"/>
              </a:rPr>
              <a:t>alf</a:t>
            </a:r>
            <a:r>
              <a:rPr sz="1600" b="1" spc="-105" dirty="0">
                <a:latin typeface="Times New Roman"/>
                <a:cs typeface="Times New Roman"/>
              </a:rPr>
              <a:t> </a:t>
            </a:r>
            <a:r>
              <a:rPr sz="1600" b="1" spc="-15" dirty="0">
                <a:latin typeface="Times New Roman"/>
                <a:cs typeface="Times New Roman"/>
              </a:rPr>
              <a:t>Adde</a:t>
            </a:r>
            <a:r>
              <a:rPr sz="1600" b="1" spc="-10" dirty="0">
                <a:latin typeface="Times New Roman"/>
                <a:cs typeface="Times New Roman"/>
              </a:rPr>
              <a:t>r</a:t>
            </a:r>
            <a:r>
              <a:rPr sz="1600" b="1" spc="-40" dirty="0">
                <a:latin typeface="Times New Roman"/>
                <a:cs typeface="Times New Roman"/>
              </a:rPr>
              <a:t> </a:t>
            </a:r>
            <a:r>
              <a:rPr sz="1600" b="1" spc="-10" dirty="0">
                <a:latin typeface="Times New Roman"/>
                <a:cs typeface="Times New Roman"/>
              </a:rPr>
              <a:t>Beh</a:t>
            </a:r>
            <a:r>
              <a:rPr sz="1600" b="1" dirty="0">
                <a:latin typeface="Times New Roman"/>
                <a:cs typeface="Times New Roman"/>
              </a:rPr>
              <a:t>a</a:t>
            </a:r>
            <a:r>
              <a:rPr sz="1600" b="1" spc="-10" dirty="0">
                <a:latin typeface="Times New Roman"/>
                <a:cs typeface="Times New Roman"/>
              </a:rPr>
              <a:t>vioural</a:t>
            </a:r>
            <a:endParaRPr sz="1600">
              <a:latin typeface="Times New Roman"/>
              <a:cs typeface="Times New Roman"/>
            </a:endParaRPr>
          </a:p>
        </p:txBody>
      </p:sp>
      <p:sp>
        <p:nvSpPr>
          <p:cNvPr id="55299" name="object 3"/>
          <p:cNvSpPr txBox="1">
            <a:spLocks noChangeArrowheads="1"/>
          </p:cNvSpPr>
          <p:nvPr/>
        </p:nvSpPr>
        <p:spPr bwMode="auto">
          <a:xfrm>
            <a:off x="358775" y="1109663"/>
            <a:ext cx="6694488"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0000"/>
              </a:lnSpc>
              <a:spcBef>
                <a:spcPts val="800"/>
              </a:spcBef>
            </a:pP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digital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logic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circuit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that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performs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single-bit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numbers.It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least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while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most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indicating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whether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there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carry-over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from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implemented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using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basic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such</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XOR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endParaRPr lang="en-US" altLang="en-US" sz="1300">
              <a:cs typeface="Calibri" panose="020F0502020204030204" pitchFamily="34"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38"/>
              </a:spcBef>
            </a:pPr>
            <a:endParaRPr lang="en-US" altLang="en-US" sz="1700">
              <a:latin typeface="Times New Roman" panose="02020603050405020304" pitchFamily="18" charset="0"/>
              <a:cs typeface="Times New Roman" panose="02020603050405020304" pitchFamily="18" charset="0"/>
            </a:endParaRPr>
          </a:p>
          <a:p>
            <a:pPr algn="just" eaLnBrk="1" hangingPunct="1"/>
            <a:r>
              <a:rPr lang="en-US" altLang="en-US" sz="1400" b="1">
                <a:solidFill>
                  <a:srgbClr val="273039"/>
                </a:solidFill>
                <a:cs typeface="Calibri" panose="020F0502020204030204" pitchFamily="34" charset="0"/>
              </a:rPr>
              <a:t>Circuit</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Diagram</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a:t>
            </a:r>
            <a:endParaRPr lang="en-US" altLang="en-US" sz="1400">
              <a:cs typeface="Calibri" panose="020F0502020204030204" pitchFamily="34" charset="0"/>
            </a:endParaRPr>
          </a:p>
        </p:txBody>
      </p:sp>
      <p:sp>
        <p:nvSpPr>
          <p:cNvPr id="55300" name="object 4"/>
          <p:cNvSpPr txBox="1">
            <a:spLocks noChangeArrowheads="1"/>
          </p:cNvSpPr>
          <p:nvPr/>
        </p:nvSpPr>
        <p:spPr bwMode="auto">
          <a:xfrm>
            <a:off x="358775" y="5160963"/>
            <a:ext cx="2801938"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273039"/>
                </a:solidFill>
                <a:cs typeface="Calibri" panose="020F0502020204030204" pitchFamily="34" charset="0"/>
              </a:rPr>
              <a:t>Verilog</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Code</a:t>
            </a:r>
            <a:r>
              <a:rPr lang="en-US" altLang="en-US" sz="1400" b="1">
                <a:solidFill>
                  <a:srgbClr val="273039"/>
                </a:solidFill>
                <a:latin typeface="Times New Roman" panose="02020603050405020304" pitchFamily="18" charset="0"/>
                <a:cs typeface="Times New Roman" panose="02020603050405020304" pitchFamily="18" charset="0"/>
              </a:rPr>
              <a:t> </a:t>
            </a:r>
            <a:r>
              <a:rPr lang="en-US" altLang="en-US" sz="1400" b="1">
                <a:solidFill>
                  <a:srgbClr val="273039"/>
                </a:solidFill>
                <a:cs typeface="Calibri" panose="020F0502020204030204" pitchFamily="34" charset="0"/>
              </a:rPr>
              <a:t>:</a:t>
            </a:r>
            <a:endParaRPr lang="en-US" altLang="en-US" sz="1400">
              <a:cs typeface="Calibri" panose="020F0502020204030204" pitchFamily="34" charset="0"/>
            </a:endParaRPr>
          </a:p>
          <a:p>
            <a:pPr eaLnBrk="1" hangingPunct="1">
              <a:lnSpc>
                <a:spcPts val="2425"/>
              </a:lnSpc>
              <a:spcBef>
                <a:spcPts val="225"/>
              </a:spcBef>
            </a:pPr>
            <a:r>
              <a:rPr lang="en-US" altLang="en-US" sz="1200">
                <a:cs typeface="Calibri" panose="020F0502020204030204" pitchFamily="34" charset="0"/>
              </a:rPr>
              <a:t>module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ha_behv</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(input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A,B,output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S,C);</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always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@(A,B)</a:t>
            </a:r>
          </a:p>
          <a:p>
            <a:pPr eaLnBrk="1" hangingPunct="1">
              <a:spcBef>
                <a:spcPts val="738"/>
              </a:spcBef>
            </a:pPr>
            <a:r>
              <a:rPr lang="en-US" altLang="en-US" sz="1200">
                <a:cs typeface="Calibri" panose="020F0502020204030204" pitchFamily="34" charset="0"/>
              </a:rPr>
              <a:t>begin</a:t>
            </a:r>
          </a:p>
          <a:p>
            <a:pPr algn="ctr" eaLnBrk="1" hangingPunct="1">
              <a:lnSpc>
                <a:spcPts val="2425"/>
              </a:lnSpc>
              <a:spcBef>
                <a:spcPts val="213"/>
              </a:spcBef>
            </a:pPr>
            <a:r>
              <a:rPr lang="en-US" altLang="en-US" sz="1200">
                <a:cs typeface="Calibri" panose="020F0502020204030204" pitchFamily="34" charset="0"/>
              </a:rPr>
              <a:t>if(A!=B)</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S=1;</a:t>
            </a:r>
          </a:p>
          <a:p>
            <a:pPr algn="ctr" eaLnBrk="1" hangingPunct="1">
              <a:spcBef>
                <a:spcPts val="750"/>
              </a:spcBef>
            </a:pPr>
            <a:r>
              <a:rPr lang="en-US" altLang="en-US" sz="1200">
                <a:cs typeface="Calibri" panose="020F0502020204030204" pitchFamily="34" charset="0"/>
              </a:rPr>
              <a:t>else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S=0;</a:t>
            </a:r>
          </a:p>
          <a:p>
            <a:pPr eaLnBrk="1" hangingPunct="1">
              <a:spcBef>
                <a:spcPts val="925"/>
              </a:spcBef>
            </a:pPr>
            <a:r>
              <a:rPr lang="en-US" altLang="en-US" sz="1200">
                <a:cs typeface="Calibri" panose="020F0502020204030204" pitchFamily="34" charset="0"/>
              </a:rPr>
              <a:t>end</a:t>
            </a:r>
          </a:p>
          <a:p>
            <a:pPr eaLnBrk="1" hangingPunct="1">
              <a:lnSpc>
                <a:spcPts val="2425"/>
              </a:lnSpc>
              <a:spcBef>
                <a:spcPts val="200"/>
              </a:spcBef>
            </a:pPr>
            <a:r>
              <a:rPr lang="en-US" altLang="en-US" sz="1200">
                <a:cs typeface="Calibri" panose="020F0502020204030204" pitchFamily="34" charset="0"/>
              </a:rPr>
              <a:t>always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@(A,B)</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begin</a:t>
            </a:r>
          </a:p>
          <a:p>
            <a:pPr eaLnBrk="1" hangingPunct="1">
              <a:lnSpc>
                <a:spcPts val="2425"/>
              </a:lnSpc>
              <a:spcBef>
                <a:spcPts val="13"/>
              </a:spcBef>
            </a:pPr>
            <a:r>
              <a:rPr lang="en-US" altLang="en-US" sz="1200">
                <a:cs typeface="Calibri" panose="020F0502020204030204" pitchFamily="34" charset="0"/>
              </a:rPr>
              <a:t>if(A==1</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&amp;&amp;</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B==1)</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C=1;</a:t>
            </a:r>
          </a:p>
          <a:p>
            <a:pPr eaLnBrk="1" hangingPunct="1">
              <a:lnSpc>
                <a:spcPts val="2425"/>
              </a:lnSpc>
              <a:spcBef>
                <a:spcPts val="13"/>
              </a:spcBef>
            </a:pPr>
            <a:r>
              <a:rPr lang="en-US" altLang="en-US" sz="1200">
                <a:cs typeface="Calibri" panose="020F0502020204030204" pitchFamily="34" charset="0"/>
              </a:rPr>
              <a:t>else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C=0;</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end</a:t>
            </a:r>
          </a:p>
          <a:p>
            <a:pPr eaLnBrk="1" hangingPunct="1">
              <a:spcBef>
                <a:spcPts val="750"/>
              </a:spcBef>
            </a:pPr>
            <a:r>
              <a:rPr lang="en-US" altLang="en-US" sz="1200">
                <a:cs typeface="Calibri" panose="020F0502020204030204" pitchFamily="34" charset="0"/>
              </a:rPr>
              <a:t>endmodule</a:t>
            </a:r>
          </a:p>
        </p:txBody>
      </p:sp>
      <p:sp>
        <p:nvSpPr>
          <p:cNvPr id="55301"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5302"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5303"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5304"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5305" name="object 9"/>
          <p:cNvSpPr>
            <a:spLocks noChangeArrowheads="1"/>
          </p:cNvSpPr>
          <p:nvPr/>
        </p:nvSpPr>
        <p:spPr bwMode="auto">
          <a:xfrm>
            <a:off x="1682750" y="3787775"/>
            <a:ext cx="4024313" cy="1066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5306" name="object 10"/>
          <p:cNvSpPr txBox="1">
            <a:spLocks noChangeArrowheads="1"/>
          </p:cNvSpPr>
          <p:nvPr/>
        </p:nvSpPr>
        <p:spPr bwMode="auto">
          <a:xfrm>
            <a:off x="889000" y="10375900"/>
            <a:ext cx="8636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ADB04D8-3D5D-4344-BB68-5A4EDFF2C23D}" type="slidenum">
              <a:rPr lang="en-US" altLang="en-US" sz="1100" b="1">
                <a:cs typeface="Calibri" panose="020F0502020204030204" pitchFamily="34" charset="0"/>
              </a:rPr>
              <a:pPr eaLnBrk="1" hangingPunct="1"/>
              <a:t>29</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44675"/>
            <a:ext cx="6800850" cy="3092450"/>
          </a:xfrm>
        </p:spPr>
        <p:txBody>
          <a:bodyPr/>
          <a:lstStyle/>
          <a:p>
            <a:r>
              <a:rPr lang="en-US" sz="2400" dirty="0" smtClean="0">
                <a:latin typeface="Algerian" panose="04020705040A02060702" pitchFamily="82" charset="0"/>
              </a:rPr>
              <a:t>ELECTRONICS DEVICE AUTOMATION</a:t>
            </a:r>
            <a:br>
              <a:rPr lang="en-US" sz="2400" dirty="0" smtClean="0">
                <a:latin typeface="Algerian" panose="04020705040A02060702" pitchFamily="82" charset="0"/>
              </a:rPr>
            </a:br>
            <a:r>
              <a:rPr lang="en-US" sz="2400" dirty="0">
                <a:latin typeface="Algerian" panose="04020705040A02060702" pitchFamily="82" charset="0"/>
              </a:rPr>
              <a:t/>
            </a:r>
            <a:br>
              <a:rPr lang="en-US" sz="2400" dirty="0">
                <a:latin typeface="Algerian" panose="04020705040A02060702" pitchFamily="82" charset="0"/>
              </a:rPr>
            </a:br>
            <a:r>
              <a:rPr lang="en-US" sz="2400" dirty="0" smtClean="0">
                <a:latin typeface="Algerian" panose="04020705040A02060702" pitchFamily="82" charset="0"/>
              </a:rPr>
              <a:t>ANALOG</a:t>
            </a:r>
            <a:endParaRPr lang="en-IN" sz="2400" dirty="0">
              <a:latin typeface="Algerian" panose="04020705040A02060702" pitchFamily="82" charset="0"/>
            </a:endParaRPr>
          </a:p>
        </p:txBody>
      </p:sp>
      <p:sp>
        <p:nvSpPr>
          <p:cNvPr id="3" name="TextBox 2"/>
          <p:cNvSpPr txBox="1"/>
          <p:nvPr/>
        </p:nvSpPr>
        <p:spPr>
          <a:xfrm>
            <a:off x="304800" y="9998075"/>
            <a:ext cx="1143000" cy="276999"/>
          </a:xfrm>
          <a:prstGeom prst="rect">
            <a:avLst/>
          </a:prstGeom>
          <a:noFill/>
        </p:spPr>
        <p:txBody>
          <a:bodyPr wrap="square" rtlCol="0">
            <a:spAutoFit/>
          </a:bodyPr>
          <a:lstStyle/>
          <a:p>
            <a:r>
              <a:rPr lang="en-US" sz="1200" dirty="0" smtClean="0">
                <a:latin typeface="Corbel" panose="020B0503020204020204" pitchFamily="34" charset="0"/>
              </a:rPr>
              <a:t>Page </a:t>
            </a:r>
            <a:r>
              <a:rPr lang="en-US" sz="1200" dirty="0" smtClean="0">
                <a:latin typeface="+mj-lt"/>
              </a:rPr>
              <a:t>3</a:t>
            </a:r>
            <a:endParaRPr lang="en-IN" sz="1200" dirty="0">
              <a:latin typeface="Corbel" panose="020B0503020204020204" pitchFamily="34" charset="0"/>
            </a:endParaRPr>
          </a:p>
        </p:txBody>
      </p:sp>
      <p:sp>
        <p:nvSpPr>
          <p:cNvPr id="4" name="TextBox 3"/>
          <p:cNvSpPr txBox="1"/>
          <p:nvPr/>
        </p:nvSpPr>
        <p:spPr>
          <a:xfrm>
            <a:off x="685800" y="3902075"/>
            <a:ext cx="6172200" cy="3139321"/>
          </a:xfrm>
          <a:prstGeom prst="rect">
            <a:avLst/>
          </a:prstGeom>
          <a:noFill/>
        </p:spPr>
        <p:txBody>
          <a:bodyPr wrap="square" rtlCol="0">
            <a:spAutoFit/>
          </a:bodyPr>
          <a:lstStyle/>
          <a:p>
            <a:r>
              <a:rPr lang="en-US" dirty="0"/>
              <a:t>Electronic Design Automation, or EDA, is a market segment consisting of software, hardware, and services with the collective goal of assisting in the definition, planning, design, implementation, verification, and subsequent manufacturing of semiconductor devices, or chips. Regarding the manufacturing of these devices, the primary providers of this service are semiconductor foundries, or </a:t>
            </a:r>
            <a:r>
              <a:rPr lang="en-US" dirty="0"/>
              <a:t>L</a:t>
            </a:r>
            <a:r>
              <a:rPr lang="en-US" dirty="0" smtClean="0"/>
              <a:t>abs</a:t>
            </a:r>
            <a:r>
              <a:rPr lang="en-US" dirty="0"/>
              <a:t>. These highly complex and costly facilities are either owned and operated by large, vertically integrated semiconductor companies or operated as independent, “pure-play” manufacturing service providers. This latter category has become the dominate business model.</a:t>
            </a:r>
            <a:endParaRPr lang="en-IN" dirty="0"/>
          </a:p>
        </p:txBody>
      </p:sp>
    </p:spTree>
    <p:extLst>
      <p:ext uri="{BB962C8B-B14F-4D97-AF65-F5344CB8AC3E}">
        <p14:creationId xmlns:p14="http://schemas.microsoft.com/office/powerpoint/2010/main" val="98692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8775" y="369888"/>
            <a:ext cx="646113"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57347"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7348"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7349"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7350"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7351" name="object 7"/>
          <p:cNvSpPr>
            <a:spLocks noChangeArrowheads="1"/>
          </p:cNvSpPr>
          <p:nvPr/>
        </p:nvSpPr>
        <p:spPr bwMode="auto">
          <a:xfrm>
            <a:off x="457200" y="1022350"/>
            <a:ext cx="6767513" cy="8921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7352" name="object 8"/>
          <p:cNvSpPr txBox="1">
            <a:spLocks noChangeArrowheads="1"/>
          </p:cNvSpPr>
          <p:nvPr/>
        </p:nvSpPr>
        <p:spPr bwMode="auto">
          <a:xfrm>
            <a:off x="889000" y="10375900"/>
            <a:ext cx="8636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A9FC41A-5966-4152-88ED-F01EF89FA62A}" type="slidenum">
              <a:rPr lang="en-US" altLang="en-US" sz="1100" b="1">
                <a:cs typeface="Calibri" panose="020F0502020204030204" pitchFamily="34" charset="0"/>
              </a:rPr>
              <a:pPr eaLnBrk="1" hangingPunct="1"/>
              <a:t>30</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object 2"/>
          <p:cNvSpPr txBox="1">
            <a:spLocks noChangeArrowheads="1"/>
          </p:cNvSpPr>
          <p:nvPr/>
        </p:nvSpPr>
        <p:spPr bwMode="auto">
          <a:xfrm>
            <a:off x="358775" y="366713"/>
            <a:ext cx="6786563"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8161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2 to 4 Decoder using Dataflow Method</a:t>
            </a:r>
            <a:endParaRPr lang="en-US" altLang="en-US" sz="1600">
              <a:latin typeface="Times New Roman" panose="02020603050405020304" pitchFamily="18" charset="0"/>
              <a:cs typeface="Times New Roman" panose="02020603050405020304" pitchFamily="18" charset="0"/>
            </a:endParaRPr>
          </a:p>
          <a:p>
            <a:pPr algn="just" eaLnBrk="1" hangingPunct="1">
              <a:spcBef>
                <a:spcPts val="1100"/>
              </a:spcBef>
            </a:pPr>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endParaRPr lang="en-US" altLang="en-US" sz="1400">
              <a:latin typeface="Times New Roman" panose="02020603050405020304" pitchFamily="18" charset="0"/>
              <a:cs typeface="Times New Roman" panose="02020603050405020304" pitchFamily="18" charset="0"/>
            </a:endParaRPr>
          </a:p>
          <a:p>
            <a:pPr eaLnBrk="1" hangingPunct="1">
              <a:spcBef>
                <a:spcPts val="25"/>
              </a:spcBef>
            </a:pPr>
            <a:endParaRPr lang="en-US" altLang="en-US" sz="1600">
              <a:latin typeface="Times New Roman" panose="02020603050405020304" pitchFamily="18" charset="0"/>
              <a:cs typeface="Times New Roman" panose="02020603050405020304" pitchFamily="18" charset="0"/>
            </a:endParaRPr>
          </a:p>
          <a:p>
            <a:pPr algn="just" eaLnBrk="1" hangingPunct="1">
              <a:lnSpc>
                <a:spcPct val="110000"/>
              </a:lnSpc>
            </a:pPr>
            <a:r>
              <a:rPr lang="en-US" altLang="en-US" sz="1300" b="1">
                <a:cs typeface="Calibri" panose="020F0502020204030204" pitchFamily="34" charset="0"/>
              </a:rPr>
              <a:t>Decoder</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maximum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a:t>
            </a:r>
            <a:r>
              <a:rPr lang="en-US" altLang="en-US" sz="1300" baseline="40000">
                <a:cs typeface="Calibri" panose="020F0502020204030204" pitchFamily="34" charset="0"/>
              </a:rPr>
              <a:t>n</a:t>
            </a:r>
            <a:r>
              <a:rPr lang="en-US" altLang="en-US" sz="1300" baseline="400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active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High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means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detects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particular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nothing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min</a:t>
            </a:r>
            <a:r>
              <a:rPr lang="en-US" altLang="en-US" sz="1300" b="1">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terms</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variables</a:t>
            </a:r>
            <a:r>
              <a:rPr lang="en-US" altLang="en-US" sz="1300">
                <a:latin typeface="Times New Roman" panose="02020603050405020304" pitchFamily="18" charset="0"/>
                <a:cs typeface="Times New Roman" panose="02020603050405020304" pitchFamily="18" charset="0"/>
              </a:rPr>
              <a:t> </a:t>
            </a:r>
            <a:r>
              <a:rPr lang="en-US" altLang="en-US" sz="1300" i="1">
                <a:cs typeface="Calibri" panose="020F0502020204030204" pitchFamily="34" charset="0"/>
              </a:rPr>
              <a:t>lines</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13"/>
              </a:spcBef>
            </a:pPr>
            <a:endParaRPr lang="en-US" altLang="en-US" sz="1900">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Circuit</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Diagram</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p:txBody>
      </p:sp>
      <p:sp>
        <p:nvSpPr>
          <p:cNvPr id="59395"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9396"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9397"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9398"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59399" name="object 7"/>
          <p:cNvSpPr>
            <a:spLocks noChangeArrowheads="1"/>
          </p:cNvSpPr>
          <p:nvPr/>
        </p:nvSpPr>
        <p:spPr bwMode="auto">
          <a:xfrm>
            <a:off x="679450" y="3089275"/>
            <a:ext cx="4954588" cy="5105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9400" name="object 8"/>
          <p:cNvSpPr txBox="1">
            <a:spLocks noChangeArrowheads="1"/>
          </p:cNvSpPr>
          <p:nvPr/>
        </p:nvSpPr>
        <p:spPr bwMode="auto">
          <a:xfrm>
            <a:off x="889000" y="10375900"/>
            <a:ext cx="9398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BD85BEC-C10E-4C44-A6C6-5937F69A85EF}" type="slidenum">
              <a:rPr lang="en-US" altLang="en-US" sz="1100" b="1">
                <a:cs typeface="Calibri" panose="020F0502020204030204" pitchFamily="34" charset="0"/>
              </a:rPr>
              <a:pPr eaLnBrk="1" hangingPunct="1"/>
              <a:t>31</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object 2"/>
          <p:cNvSpPr txBox="1">
            <a:spLocks noChangeArrowheads="1"/>
          </p:cNvSpPr>
          <p:nvPr/>
        </p:nvSpPr>
        <p:spPr bwMode="auto">
          <a:xfrm>
            <a:off x="358775" y="369888"/>
            <a:ext cx="3889375"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cs typeface="Calibri" panose="020F0502020204030204" pitchFamily="34" charset="0"/>
              </a:rPr>
              <a:t>Verilog</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Code</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endParaRPr lang="en-US" altLang="en-US" sz="1400">
              <a:latin typeface="Times New Roman" panose="02020603050405020304" pitchFamily="18" charset="0"/>
              <a:cs typeface="Times New Roman" panose="02020603050405020304" pitchFamily="18" charset="0"/>
            </a:endParaRPr>
          </a:p>
          <a:p>
            <a:pPr eaLnBrk="1" hangingPunct="1">
              <a:lnSpc>
                <a:spcPct val="160000"/>
              </a:lnSpc>
              <a:spcBef>
                <a:spcPts val="1125"/>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DEC24_DF(input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E,[1:0]A,output[3:0]y);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y[3]=E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t>
            </a:r>
          </a:p>
          <a:p>
            <a:pPr eaLnBrk="1" hangingPunct="1">
              <a:spcBef>
                <a:spcPts val="1000"/>
              </a:spcBef>
            </a:pP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y[2]=E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t>
            </a:r>
          </a:p>
          <a:p>
            <a:pPr eaLnBrk="1" hangingPunct="1">
              <a:spcBef>
                <a:spcPts val="900"/>
              </a:spcBef>
            </a:pP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y[1]=E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t>
            </a:r>
          </a:p>
          <a:p>
            <a:pPr eaLnBrk="1" hangingPunct="1">
              <a:lnSpc>
                <a:spcPct val="159000"/>
              </a:lnSpc>
              <a:spcBef>
                <a:spcPts val="13"/>
              </a:spcBef>
            </a:pP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y[0]=E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&amp;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50"/>
              </a:spcBef>
            </a:pPr>
            <a:endParaRPr lang="en-US" altLang="en-US">
              <a:latin typeface="Times New Roman" panose="02020603050405020304" pitchFamily="18" charset="0"/>
              <a:cs typeface="Times New Roman" panose="02020603050405020304" pitchFamily="18" charset="0"/>
            </a:endParaRPr>
          </a:p>
          <a:p>
            <a:pPr eaLnBrk="1" hangingPunct="1"/>
            <a:r>
              <a:rPr lang="en-US" altLang="en-US" sz="1400" b="1">
                <a:cs typeface="Calibri" panose="020F0502020204030204" pitchFamily="34" charset="0"/>
              </a:rPr>
              <a:t>Output</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p:txBody>
      </p:sp>
      <p:sp>
        <p:nvSpPr>
          <p:cNvPr id="61443"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44"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45"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46"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47" name="object 7"/>
          <p:cNvSpPr>
            <a:spLocks noChangeArrowheads="1"/>
          </p:cNvSpPr>
          <p:nvPr/>
        </p:nvSpPr>
        <p:spPr bwMode="auto">
          <a:xfrm>
            <a:off x="374650" y="3676650"/>
            <a:ext cx="6554788" cy="14128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1448" name="object 8"/>
          <p:cNvSpPr txBox="1">
            <a:spLocks noChangeArrowheads="1"/>
          </p:cNvSpPr>
          <p:nvPr/>
        </p:nvSpPr>
        <p:spPr bwMode="auto">
          <a:xfrm>
            <a:off x="889000" y="10375900"/>
            <a:ext cx="7874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A210BA7-5E7C-48C9-9CE5-042138348815}" type="slidenum">
              <a:rPr lang="en-US" altLang="en-US" sz="1100" b="1">
                <a:cs typeface="Calibri" panose="020F0502020204030204" pitchFamily="34" charset="0"/>
              </a:rPr>
              <a:pPr eaLnBrk="1" hangingPunct="1"/>
              <a:t>32</a:t>
            </a:fld>
            <a:r>
              <a:rPr lang="en-US" altLang="en-US" sz="1100" b="1" dirty="0">
                <a:latin typeface="Times New Roman" panose="02020603050405020304" pitchFamily="18" charset="0"/>
                <a:cs typeface="Times New Roman" panose="02020603050405020304" pitchFamily="18" charset="0"/>
              </a:rPr>
              <a:t> </a:t>
            </a:r>
            <a:r>
              <a:rPr lang="en-US" altLang="en-US" sz="1100" b="1" dirty="0">
                <a:cs typeface="Calibri" panose="020F0502020204030204" pitchFamily="34" charset="0"/>
              </a:rPr>
              <a:t>|</a:t>
            </a:r>
            <a:r>
              <a:rPr lang="en-US" altLang="en-US" sz="1100" b="1" dirty="0">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P</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a:solidFill>
                  <a:srgbClr val="7D7D7D"/>
                </a:solidFill>
                <a:cs typeface="Calibri" panose="020F0502020204030204" pitchFamily="34" charset="0"/>
              </a:rPr>
              <a:t>a</a:t>
            </a:r>
            <a:r>
              <a:rPr lang="en-US" altLang="en-US" sz="1100" dirty="0">
                <a:solidFill>
                  <a:srgbClr val="7D7D7D"/>
                </a:solidFill>
                <a:latin typeface="Times New Roman" panose="02020603050405020304" pitchFamily="18" charset="0"/>
                <a:cs typeface="Times New Roman" panose="02020603050405020304" pitchFamily="18" charset="0"/>
              </a:rPr>
              <a:t> </a:t>
            </a:r>
            <a:r>
              <a:rPr lang="en-US" altLang="en-US" sz="1100" dirty="0" smtClean="0">
                <a:solidFill>
                  <a:srgbClr val="7D7D7D"/>
                </a:solidFill>
                <a:cs typeface="Calibri" panose="020F0502020204030204" pitchFamily="34" charset="0"/>
              </a:rPr>
              <a:t>g e</a:t>
            </a:r>
            <a:endParaRPr lang="en-US" altLang="en-US" sz="1100" dirty="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object 2"/>
          <p:cNvSpPr txBox="1">
            <a:spLocks noChangeArrowheads="1"/>
          </p:cNvSpPr>
          <p:nvPr/>
        </p:nvSpPr>
        <p:spPr bwMode="auto">
          <a:xfrm>
            <a:off x="358775" y="366713"/>
            <a:ext cx="6786563"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18383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Decoder 2 to 4 Behavioural Method</a:t>
            </a:r>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0000"/>
              </a:lnSpc>
              <a:spcBef>
                <a:spcPts val="788"/>
              </a:spcBef>
            </a:pPr>
            <a:r>
              <a:rPr lang="en-US" altLang="en-US" sz="1300" b="1">
                <a:cs typeface="Calibri" panose="020F0502020204030204" pitchFamily="34" charset="0"/>
              </a:rPr>
              <a:t>Decoder</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maximum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a:t>
            </a:r>
            <a:r>
              <a:rPr lang="en-US" altLang="en-US" sz="1300" baseline="40000">
                <a:cs typeface="Calibri" panose="020F0502020204030204" pitchFamily="34" charset="0"/>
              </a:rPr>
              <a:t>n</a:t>
            </a:r>
            <a:r>
              <a:rPr lang="en-US" altLang="en-US" sz="1300" baseline="400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active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High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means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detects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particular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nothing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min</a:t>
            </a:r>
            <a:r>
              <a:rPr lang="en-US" altLang="en-US" sz="1300" b="1">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terms</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variables</a:t>
            </a:r>
            <a:r>
              <a:rPr lang="en-US" altLang="en-US" sz="1300">
                <a:latin typeface="Times New Roman" panose="02020603050405020304" pitchFamily="18" charset="0"/>
                <a:cs typeface="Times New Roman" panose="02020603050405020304" pitchFamily="18" charset="0"/>
              </a:rPr>
              <a:t> </a:t>
            </a:r>
            <a:r>
              <a:rPr lang="en-US" altLang="en-US" sz="1300" i="1">
                <a:cs typeface="Calibri" panose="020F0502020204030204" pitchFamily="34" charset="0"/>
              </a:rPr>
              <a:t>lines</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13"/>
              </a:spcBef>
            </a:pPr>
            <a:endParaRPr lang="en-US" altLang="en-US" sz="1900">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Circuit</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Diagram</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p:txBody>
      </p:sp>
      <p:sp>
        <p:nvSpPr>
          <p:cNvPr id="63491" name="object 3"/>
          <p:cNvSpPr txBox="1">
            <a:spLocks noChangeArrowheads="1"/>
          </p:cNvSpPr>
          <p:nvPr/>
        </p:nvSpPr>
        <p:spPr bwMode="auto">
          <a:xfrm>
            <a:off x="358775" y="5548313"/>
            <a:ext cx="3992563" cy="48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cs typeface="Calibri" panose="020F0502020204030204" pitchFamily="34" charset="0"/>
              </a:rPr>
              <a:t>Verilog</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Code</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lnSpc>
                <a:spcPct val="159000"/>
              </a:lnSpc>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DEC_24_BEHV(input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E,[1:0]A,output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a:t>
            </a:r>
          </a:p>
          <a:p>
            <a:pPr eaLnBrk="1" hangingPunct="1">
              <a:spcBef>
                <a:spcPts val="975"/>
              </a:spcBef>
            </a:pPr>
            <a:r>
              <a:rPr lang="en-US" altLang="en-US" sz="1300">
                <a:cs typeface="Calibri" panose="020F0502020204030204" pitchFamily="34" charset="0"/>
              </a:rPr>
              <a:t>begin</a:t>
            </a:r>
          </a:p>
          <a:p>
            <a:pPr eaLnBrk="1" hangingPunct="1">
              <a:lnSpc>
                <a:spcPts val="2600"/>
              </a:lnSpc>
              <a:spcBef>
                <a:spcPts val="213"/>
              </a:spcBef>
            </a:pPr>
            <a:r>
              <a:rPr lang="en-US" altLang="en-US" sz="1300">
                <a:cs typeface="Calibri" panose="020F0502020204030204" pitchFamily="34" charset="0"/>
              </a:rPr>
              <a:t>if(E==1&amp;A==0)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Y=4'b0001;</a:t>
            </a:r>
          </a:p>
          <a:p>
            <a:pPr eaLnBrk="1" hangingPunct="1">
              <a:lnSpc>
                <a:spcPts val="2575"/>
              </a:lnSpc>
              <a:spcBef>
                <a:spcPts val="38"/>
              </a:spcBef>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if(E==1&amp;A==1)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Y=4'b0010;</a:t>
            </a:r>
          </a:p>
          <a:p>
            <a:pPr eaLnBrk="1" hangingPunct="1">
              <a:lnSpc>
                <a:spcPts val="2588"/>
              </a:lnSpc>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if(E==1&amp;A==2)</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Y=4'b0100;</a:t>
            </a:r>
          </a:p>
          <a:p>
            <a:pPr eaLnBrk="1" hangingPunct="1">
              <a:lnSpc>
                <a:spcPts val="2575"/>
              </a:lnSpc>
              <a:spcBef>
                <a:spcPts val="13"/>
              </a:spcBef>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if(E==1&amp;A==3)</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Y=4'b1000;</a:t>
            </a:r>
          </a:p>
          <a:p>
            <a:pPr eaLnBrk="1" hangingPunct="1">
              <a:spcBef>
                <a:spcPts val="738"/>
              </a:spcBef>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Y=4'b0000;</a:t>
            </a:r>
          </a:p>
          <a:p>
            <a:pPr eaLnBrk="1" hangingPunct="1">
              <a:lnSpc>
                <a:spcPts val="2600"/>
              </a:lnSpc>
              <a:spcBef>
                <a:spcPts val="213"/>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63492"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3493"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3494"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3495"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3496" name="object 8"/>
          <p:cNvSpPr>
            <a:spLocks noChangeArrowheads="1"/>
          </p:cNvSpPr>
          <p:nvPr/>
        </p:nvSpPr>
        <p:spPr bwMode="auto">
          <a:xfrm>
            <a:off x="2187575" y="3073400"/>
            <a:ext cx="3206750" cy="1905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884238" y="10375900"/>
            <a:ext cx="5822950" cy="169277"/>
          </a:xfrm>
          <a:prstGeom prst="rect">
            <a:avLst/>
          </a:prstGeom>
        </p:spPr>
        <p:txBody>
          <a:bodyPr lIns="0" tIns="0" rIns="0" bIns="0">
            <a:spAutoFit/>
          </a:bodyPr>
          <a:lstStyle/>
          <a:p>
            <a:pPr marL="12700" eaLnBrk="1" fontAlgn="auto" hangingPunct="1">
              <a:spcBef>
                <a:spcPts val="0"/>
              </a:spcBef>
              <a:spcAft>
                <a:spcPts val="0"/>
              </a:spcAft>
              <a:tabLst>
                <a:tab pos="5810250" algn="l"/>
              </a:tabLst>
              <a:defRPr/>
            </a:pPr>
            <a:r>
              <a:rPr sz="1100" b="1" u="sng" spc="-110" dirty="0">
                <a:latin typeface="Calibri"/>
                <a:cs typeface="Calibri"/>
              </a:rPr>
              <a:t> </a:t>
            </a:r>
            <a:r>
              <a:rPr lang="en-US" sz="1100" b="1" u="sng" dirty="0" smtClean="0">
                <a:latin typeface="Calibri"/>
                <a:cs typeface="Calibri"/>
              </a:rPr>
              <a:t>33</a:t>
            </a:r>
            <a:r>
              <a:rPr sz="1100" b="1" u="sng" dirty="0" smtClean="0">
                <a:latin typeface="Calibri"/>
                <a:cs typeface="Calibri"/>
              </a:rPr>
              <a:t>|</a:t>
            </a:r>
            <a:r>
              <a:rPr sz="1100" b="1" u="sng" spc="-20" dirty="0" smtClean="0">
                <a:latin typeface="Calibri"/>
                <a:cs typeface="Calibri"/>
              </a:rPr>
              <a:t> </a:t>
            </a:r>
            <a:r>
              <a:rPr sz="1100" u="sng" dirty="0">
                <a:solidFill>
                  <a:srgbClr val="7D7D7D"/>
                </a:solidFill>
                <a:latin typeface="Calibri"/>
                <a:cs typeface="Calibri"/>
              </a:rPr>
              <a:t>P</a:t>
            </a:r>
            <a:r>
              <a:rPr sz="1100" u="sng" spc="40" dirty="0">
                <a:solidFill>
                  <a:srgbClr val="7D7D7D"/>
                </a:solidFill>
                <a:latin typeface="Calibri"/>
                <a:cs typeface="Calibri"/>
              </a:rPr>
              <a:t> </a:t>
            </a:r>
            <a:r>
              <a:rPr sz="1100" u="sng" dirty="0">
                <a:solidFill>
                  <a:srgbClr val="7D7D7D"/>
                </a:solidFill>
                <a:latin typeface="Calibri"/>
                <a:cs typeface="Calibri"/>
              </a:rPr>
              <a:t>a</a:t>
            </a:r>
            <a:r>
              <a:rPr sz="1100" u="sng" spc="35" dirty="0">
                <a:solidFill>
                  <a:srgbClr val="7D7D7D"/>
                </a:solidFill>
                <a:latin typeface="Calibri"/>
                <a:cs typeface="Calibri"/>
              </a:rPr>
              <a:t> </a:t>
            </a:r>
            <a:r>
              <a:rPr sz="1100" u="sng" dirty="0">
                <a:solidFill>
                  <a:srgbClr val="7D7D7D"/>
                </a:solidFill>
                <a:latin typeface="Calibri"/>
                <a:cs typeface="Calibri"/>
              </a:rPr>
              <a:t>g</a:t>
            </a:r>
            <a:r>
              <a:rPr sz="1100" u="sng" spc="20" dirty="0">
                <a:solidFill>
                  <a:srgbClr val="7D7D7D"/>
                </a:solidFill>
                <a:latin typeface="Calibri"/>
                <a:cs typeface="Calibri"/>
              </a:rPr>
              <a:t> </a:t>
            </a:r>
            <a:r>
              <a:rPr sz="1100" u="sng" dirty="0">
                <a:solidFill>
                  <a:srgbClr val="7D7D7D"/>
                </a:solidFill>
                <a:latin typeface="Calibri"/>
                <a:cs typeface="Calibri"/>
              </a:rPr>
              <a:t>e </a:t>
            </a:r>
            <a:r>
              <a:rPr sz="1100" u="sng" dirty="0">
                <a:solidFill>
                  <a:srgbClr val="7D7D7D"/>
                </a:solidFill>
                <a:latin typeface="Times New Roman"/>
                <a:cs typeface="Times New Roman"/>
              </a:rPr>
              <a:t>	</a:t>
            </a:r>
            <a:endParaRPr sz="1100"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438" y="657225"/>
            <a:ext cx="646112"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65539"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5540"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5541"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5542"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5543" name="object 7"/>
          <p:cNvSpPr>
            <a:spLocks noChangeArrowheads="1"/>
          </p:cNvSpPr>
          <p:nvPr/>
        </p:nvSpPr>
        <p:spPr bwMode="auto">
          <a:xfrm>
            <a:off x="463550" y="968375"/>
            <a:ext cx="6748463" cy="13303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8" name="object 8"/>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34</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object 2"/>
          <p:cNvSpPr txBox="1">
            <a:spLocks noChangeArrowheads="1"/>
          </p:cNvSpPr>
          <p:nvPr/>
        </p:nvSpPr>
        <p:spPr bwMode="auto">
          <a:xfrm>
            <a:off x="358775" y="366713"/>
            <a:ext cx="66976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15779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2 to 1 multiplexer using Dataflow Method</a:t>
            </a:r>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spcBef>
                <a:spcPts val="50"/>
              </a:spcBef>
            </a:pPr>
            <a:endParaRPr lang="en-US" altLang="en-US" sz="13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circuit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has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single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Simply,the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single-output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circuit.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binary</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information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received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from</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directed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basis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thevalues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selection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these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will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connected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endParaRPr lang="en-US" altLang="en-US" sz="1300">
              <a:cs typeface="Calibri" panose="020F0502020204030204" pitchFamily="34" charset="0"/>
            </a:endParaRPr>
          </a:p>
          <a:p>
            <a:pPr eaLnBrk="1" hangingPunct="1">
              <a:spcBef>
                <a:spcPts val="38"/>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323232"/>
                </a:solidFill>
                <a:cs typeface="Calibri" panose="020F0502020204030204" pitchFamily="34" charset="0"/>
              </a:rPr>
              <a:t>Unlike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encoder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decoder,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selection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total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possible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also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treated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Mux</a:t>
            </a:r>
            <a:r>
              <a:rPr lang="en-US" altLang="en-US" sz="1300">
                <a:solidFill>
                  <a:srgbClr val="323232"/>
                </a:solidFill>
                <a:cs typeface="Calibri" panose="020F0502020204030204" pitchFamily="34" charset="0"/>
              </a:rPr>
              <a:t>.</a:t>
            </a:r>
            <a:endParaRPr lang="en-US" altLang="en-US" sz="1300">
              <a:cs typeface="Calibri" panose="020F0502020204030204" pitchFamily="34" charset="0"/>
            </a:endParaRPr>
          </a:p>
        </p:txBody>
      </p:sp>
      <p:sp>
        <p:nvSpPr>
          <p:cNvPr id="3" name="object 3"/>
          <p:cNvSpPr txBox="1"/>
          <p:nvPr/>
        </p:nvSpPr>
        <p:spPr>
          <a:xfrm>
            <a:off x="358775" y="3570288"/>
            <a:ext cx="1254125"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67588" name="object 4"/>
          <p:cNvSpPr txBox="1">
            <a:spLocks noChangeArrowheads="1"/>
          </p:cNvSpPr>
          <p:nvPr/>
        </p:nvSpPr>
        <p:spPr bwMode="auto">
          <a:xfrm>
            <a:off x="358775" y="7569200"/>
            <a:ext cx="407352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59000"/>
              </a:lnSpc>
              <a:spcBef>
                <a:spcPts val="563"/>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MUX21_DF(input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S,[1:0]A,output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Y=(S&amp;A[1])|(~S&amp;A[0]);</a:t>
            </a:r>
          </a:p>
          <a:p>
            <a:pPr eaLnBrk="1" hangingPunct="1">
              <a:spcBef>
                <a:spcPts val="988"/>
              </a:spcBef>
            </a:pPr>
            <a:r>
              <a:rPr lang="en-US" altLang="en-US" sz="1300">
                <a:cs typeface="Calibri" panose="020F0502020204030204" pitchFamily="34" charset="0"/>
              </a:rPr>
              <a:t>endmodule</a:t>
            </a:r>
          </a:p>
        </p:txBody>
      </p:sp>
      <p:sp>
        <p:nvSpPr>
          <p:cNvPr id="67589"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759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7591"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7592"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7593" name="object 9"/>
          <p:cNvSpPr>
            <a:spLocks noChangeArrowheads="1"/>
          </p:cNvSpPr>
          <p:nvPr/>
        </p:nvSpPr>
        <p:spPr bwMode="auto">
          <a:xfrm>
            <a:off x="846138" y="3941763"/>
            <a:ext cx="5722937" cy="30289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0" name="object 10"/>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35</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8775" y="369888"/>
            <a:ext cx="646113"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Ou</a:t>
            </a:r>
            <a:r>
              <a:rPr sz="1400" b="1" spc="5" dirty="0">
                <a:solidFill>
                  <a:srgbClr val="323232"/>
                </a:solidFill>
                <a:latin typeface="Calibri"/>
                <a:cs typeface="Calibri"/>
              </a:rPr>
              <a:t>t</a:t>
            </a:r>
            <a:r>
              <a:rPr sz="1400" b="1" spc="-10" dirty="0">
                <a:solidFill>
                  <a:srgbClr val="323232"/>
                </a:solidFill>
                <a:latin typeface="Calibri"/>
                <a:cs typeface="Calibri"/>
              </a:rPr>
              <a:t>p</a:t>
            </a:r>
            <a:r>
              <a:rPr sz="1400" b="1" dirty="0">
                <a:solidFill>
                  <a:srgbClr val="323232"/>
                </a:solidFill>
                <a:latin typeface="Calibri"/>
                <a:cs typeface="Calibri"/>
              </a:rPr>
              <a:t>ut</a:t>
            </a:r>
            <a:r>
              <a:rPr sz="1400" b="1" spc="-35"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69635"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9636"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9637"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9638"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9639" name="object 7"/>
          <p:cNvSpPr>
            <a:spLocks noChangeArrowheads="1"/>
          </p:cNvSpPr>
          <p:nvPr/>
        </p:nvSpPr>
        <p:spPr bwMode="auto">
          <a:xfrm>
            <a:off x="374650" y="742950"/>
            <a:ext cx="6823075" cy="10080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8" name="object 8"/>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36</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object 2"/>
          <p:cNvSpPr txBox="1">
            <a:spLocks noChangeArrowheads="1"/>
          </p:cNvSpPr>
          <p:nvPr/>
        </p:nvSpPr>
        <p:spPr bwMode="auto">
          <a:xfrm>
            <a:off x="358775" y="366713"/>
            <a:ext cx="6697663"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39223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solidFill>
                  <a:srgbClr val="323232"/>
                </a:solidFill>
                <a:latin typeface="Times New Roman" panose="02020603050405020304" pitchFamily="18" charset="0"/>
                <a:cs typeface="Times New Roman" panose="02020603050405020304" pitchFamily="18" charset="0"/>
              </a:rPr>
              <a:t>2 to 1 Multiplexer using Behavioral Method</a:t>
            </a:r>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sz="1300">
              <a:latin typeface="Times New Roman" panose="02020603050405020304" pitchFamily="18" charset="0"/>
              <a:cs typeface="Times New Roman" panose="02020603050405020304" pitchFamily="18" charset="0"/>
            </a:endParaRPr>
          </a:p>
          <a:p>
            <a:pPr algn="just" eaLnBrk="1" hangingPunct="1"/>
            <a:r>
              <a:rPr lang="en-US" altLang="en-US" sz="1400" b="1">
                <a:solidFill>
                  <a:srgbClr val="323232"/>
                </a:solidFill>
                <a:cs typeface="Calibri" panose="020F0502020204030204" pitchFamily="34" charset="0"/>
              </a:rPr>
              <a:t>Theory</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spcBef>
                <a:spcPts val="13"/>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circuit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has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single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Simply,the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single-output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circuit.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binary</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information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received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from</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directed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basis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thevalues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selection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these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will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connected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a:t>
            </a:r>
            <a:endParaRPr lang="en-US" altLang="en-US" sz="1300">
              <a:cs typeface="Calibri" panose="020F0502020204030204" pitchFamily="34" charset="0"/>
            </a:endParaRPr>
          </a:p>
          <a:p>
            <a:pPr eaLnBrk="1" hangingPunct="1">
              <a:spcBef>
                <a:spcPts val="25"/>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3000"/>
              </a:lnSpc>
            </a:pPr>
            <a:r>
              <a:rPr lang="en-US" altLang="en-US" sz="1300">
                <a:solidFill>
                  <a:srgbClr val="323232"/>
                </a:solidFill>
                <a:cs typeface="Calibri" panose="020F0502020204030204" pitchFamily="34" charset="0"/>
              </a:rPr>
              <a:t>Unlike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encoder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decoder,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selection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total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baseline="40000">
                <a:solidFill>
                  <a:srgbClr val="323232"/>
                </a:solidFill>
                <a:cs typeface="Calibri" panose="020F0502020204030204" pitchFamily="34" charset="0"/>
              </a:rPr>
              <a:t>N</a:t>
            </a:r>
            <a:r>
              <a:rPr lang="en-US" altLang="en-US" sz="1300" baseline="40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possible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combinations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multiplexer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also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treated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Mux</a:t>
            </a:r>
            <a:r>
              <a:rPr lang="en-US" altLang="en-US" sz="1300">
                <a:solidFill>
                  <a:srgbClr val="323232"/>
                </a:solidFill>
                <a:cs typeface="Calibri" panose="020F0502020204030204" pitchFamily="34" charset="0"/>
              </a:rPr>
              <a:t>.</a:t>
            </a:r>
            <a:endParaRPr lang="en-US" altLang="en-US" sz="1300">
              <a:cs typeface="Calibri" panose="020F0502020204030204" pitchFamily="34" charset="0"/>
            </a:endParaRPr>
          </a:p>
        </p:txBody>
      </p:sp>
      <p:sp>
        <p:nvSpPr>
          <p:cNvPr id="3" name="object 3"/>
          <p:cNvSpPr txBox="1"/>
          <p:nvPr/>
        </p:nvSpPr>
        <p:spPr>
          <a:xfrm>
            <a:off x="358775" y="3251200"/>
            <a:ext cx="1254125"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71684" name="object 4"/>
          <p:cNvSpPr txBox="1">
            <a:spLocks noChangeArrowheads="1"/>
          </p:cNvSpPr>
          <p:nvPr/>
        </p:nvSpPr>
        <p:spPr bwMode="auto">
          <a:xfrm>
            <a:off x="358775" y="6594475"/>
            <a:ext cx="4587875"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MUX21_Behv(</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S,[1:0]A,output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Y);always</a:t>
            </a:r>
          </a:p>
          <a:p>
            <a:pPr eaLnBrk="1" hangingPunct="1">
              <a:spcBef>
                <a:spcPts val="988"/>
              </a:spcBef>
            </a:pPr>
            <a:r>
              <a:rPr lang="en-US" altLang="en-US" sz="1300">
                <a:cs typeface="Calibri" panose="020F0502020204030204" pitchFamily="34" charset="0"/>
              </a:rPr>
              <a:t>@(S,A)</a:t>
            </a:r>
          </a:p>
          <a:p>
            <a:pPr eaLnBrk="1" hangingPunct="1">
              <a:spcBef>
                <a:spcPts val="1000"/>
              </a:spcBef>
            </a:pPr>
            <a:r>
              <a:rPr lang="en-US" altLang="en-US" sz="1300">
                <a:cs typeface="Calibri" panose="020F0502020204030204" pitchFamily="34" charset="0"/>
              </a:rPr>
              <a:t>begin</a:t>
            </a:r>
          </a:p>
          <a:p>
            <a:pPr eaLnBrk="1" hangingPunct="1">
              <a:lnSpc>
                <a:spcPts val="2588"/>
              </a:lnSpc>
              <a:spcBef>
                <a:spcPts val="188"/>
              </a:spcBef>
            </a:pPr>
            <a:r>
              <a:rPr lang="en-US" altLang="en-US" sz="1300">
                <a:cs typeface="Calibri" panose="020F0502020204030204" pitchFamily="34" charset="0"/>
              </a:rPr>
              <a:t>if(S==0)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Y=A[0];</a:t>
            </a:r>
          </a:p>
          <a:p>
            <a:pPr eaLnBrk="1" hangingPunct="1">
              <a:lnSpc>
                <a:spcPts val="2588"/>
              </a:lnSpc>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71685"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168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1687"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1688"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1689" name="object 9"/>
          <p:cNvSpPr>
            <a:spLocks noChangeArrowheads="1"/>
          </p:cNvSpPr>
          <p:nvPr/>
        </p:nvSpPr>
        <p:spPr bwMode="auto">
          <a:xfrm>
            <a:off x="2455863" y="3944938"/>
            <a:ext cx="2408237" cy="2152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0" name="object 10"/>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37</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438" y="369888"/>
            <a:ext cx="646112"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73731"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3732"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3733"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3734"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3735" name="object 7"/>
          <p:cNvSpPr>
            <a:spLocks noChangeArrowheads="1"/>
          </p:cNvSpPr>
          <p:nvPr/>
        </p:nvSpPr>
        <p:spPr bwMode="auto">
          <a:xfrm>
            <a:off x="463550" y="682625"/>
            <a:ext cx="6488113" cy="8794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8" name="object 8"/>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3</a:t>
            </a:r>
            <a:r>
              <a:rPr sz="1100" b="1" dirty="0" smtClean="0">
                <a:latin typeface="Calibri"/>
                <a:cs typeface="Calibri"/>
              </a:rPr>
              <a:t>8</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object 2"/>
          <p:cNvSpPr>
            <a:spLocks/>
          </p:cNvSpPr>
          <p:nvPr/>
        </p:nvSpPr>
        <p:spPr bwMode="auto">
          <a:xfrm>
            <a:off x="2667000" y="5434013"/>
            <a:ext cx="1447800" cy="1227137"/>
          </a:xfrm>
          <a:custGeom>
            <a:avLst/>
            <a:gdLst>
              <a:gd name="T0" fmla="*/ 0 w 1447800"/>
              <a:gd name="T1" fmla="*/ 1227136 h 1226820"/>
              <a:gd name="T2" fmla="*/ 1447799 w 1447800"/>
              <a:gd name="T3" fmla="*/ 1227136 h 1226820"/>
              <a:gd name="T4" fmla="*/ 1447799 w 1447800"/>
              <a:gd name="T5" fmla="*/ 0 h 1226820"/>
              <a:gd name="T6" fmla="*/ 0 w 1447800"/>
              <a:gd name="T7" fmla="*/ 0 h 1226820"/>
              <a:gd name="T8" fmla="*/ 0 w 1447800"/>
              <a:gd name="T9" fmla="*/ 1227136 h 1226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7800" h="1226820">
                <a:moveTo>
                  <a:pt x="0" y="1226819"/>
                </a:moveTo>
                <a:lnTo>
                  <a:pt x="1447799" y="1226819"/>
                </a:lnTo>
                <a:lnTo>
                  <a:pt x="1447799" y="0"/>
                </a:lnTo>
                <a:lnTo>
                  <a:pt x="0" y="0"/>
                </a:lnTo>
                <a:lnTo>
                  <a:pt x="0" y="1226819"/>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79" name="object 3"/>
          <p:cNvSpPr>
            <a:spLocks/>
          </p:cNvSpPr>
          <p:nvPr/>
        </p:nvSpPr>
        <p:spPr bwMode="auto">
          <a:xfrm>
            <a:off x="2667000" y="5937250"/>
            <a:ext cx="244475" cy="120650"/>
          </a:xfrm>
          <a:custGeom>
            <a:avLst/>
            <a:gdLst>
              <a:gd name="T0" fmla="*/ 0 w 243839"/>
              <a:gd name="T1" fmla="*/ 0 h 121920"/>
              <a:gd name="T2" fmla="*/ 244475 w 243839"/>
              <a:gd name="T3" fmla="*/ 120649 h 121920"/>
              <a:gd name="T4" fmla="*/ 0 60000 65536"/>
              <a:gd name="T5" fmla="*/ 0 60000 65536"/>
            </a:gdLst>
            <a:ahLst/>
            <a:cxnLst>
              <a:cxn ang="T4">
                <a:pos x="T0" y="T1"/>
              </a:cxn>
              <a:cxn ang="T5">
                <a:pos x="T2" y="T3"/>
              </a:cxn>
            </a:cxnLst>
            <a:rect l="0" t="0" r="r" b="b"/>
            <a:pathLst>
              <a:path w="243839" h="121920">
                <a:moveTo>
                  <a:pt x="0" y="0"/>
                </a:moveTo>
                <a:lnTo>
                  <a:pt x="243839" y="12191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80" name="object 4"/>
          <p:cNvSpPr>
            <a:spLocks/>
          </p:cNvSpPr>
          <p:nvPr/>
        </p:nvSpPr>
        <p:spPr bwMode="auto">
          <a:xfrm>
            <a:off x="2644775" y="6057900"/>
            <a:ext cx="266700" cy="76200"/>
          </a:xfrm>
          <a:custGeom>
            <a:avLst/>
            <a:gdLst>
              <a:gd name="T0" fmla="*/ 266699 w 266700"/>
              <a:gd name="T1" fmla="*/ 0 h 76200"/>
              <a:gd name="T2" fmla="*/ 0 w 266700"/>
              <a:gd name="T3" fmla="*/ 76199 h 76200"/>
              <a:gd name="T4" fmla="*/ 0 60000 65536"/>
              <a:gd name="T5" fmla="*/ 0 60000 65536"/>
            </a:gdLst>
            <a:ahLst/>
            <a:cxnLst>
              <a:cxn ang="T4">
                <a:pos x="T0" y="T1"/>
              </a:cxn>
              <a:cxn ang="T5">
                <a:pos x="T2" y="T3"/>
              </a:cxn>
            </a:cxnLst>
            <a:rect l="0" t="0" r="r" b="b"/>
            <a:pathLst>
              <a:path w="266700" h="76200">
                <a:moveTo>
                  <a:pt x="266699" y="0"/>
                </a:moveTo>
                <a:lnTo>
                  <a:pt x="0" y="7619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81" name="object 5"/>
          <p:cNvSpPr>
            <a:spLocks/>
          </p:cNvSpPr>
          <p:nvPr/>
        </p:nvSpPr>
        <p:spPr bwMode="auto">
          <a:xfrm>
            <a:off x="4122738" y="6057900"/>
            <a:ext cx="922337" cy="0"/>
          </a:xfrm>
          <a:custGeom>
            <a:avLst/>
            <a:gdLst>
              <a:gd name="T0" fmla="*/ 0 w 922020"/>
              <a:gd name="T1" fmla="*/ 922336 w 922020"/>
              <a:gd name="T2" fmla="*/ 0 60000 65536"/>
              <a:gd name="T3" fmla="*/ 0 60000 65536"/>
            </a:gdLst>
            <a:ahLst/>
            <a:cxnLst>
              <a:cxn ang="T2">
                <a:pos x="T0" y="0"/>
              </a:cxn>
              <a:cxn ang="T3">
                <a:pos x="T1" y="0"/>
              </a:cxn>
            </a:cxnLst>
            <a:rect l="0" t="0" r="r" b="b"/>
            <a:pathLst>
              <a:path w="922020">
                <a:moveTo>
                  <a:pt x="0" y="0"/>
                </a:moveTo>
                <a:lnTo>
                  <a:pt x="922019"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82" name="object 6"/>
          <p:cNvSpPr>
            <a:spLocks/>
          </p:cNvSpPr>
          <p:nvPr/>
        </p:nvSpPr>
        <p:spPr bwMode="auto">
          <a:xfrm>
            <a:off x="1616075" y="6057900"/>
            <a:ext cx="1050925" cy="0"/>
          </a:xfrm>
          <a:custGeom>
            <a:avLst/>
            <a:gdLst>
              <a:gd name="T0" fmla="*/ 1050924 w 1051560"/>
              <a:gd name="T1" fmla="*/ 0 w 1051560"/>
              <a:gd name="T2" fmla="*/ 0 60000 65536"/>
              <a:gd name="T3" fmla="*/ 0 60000 65536"/>
            </a:gdLst>
            <a:ahLst/>
            <a:cxnLst>
              <a:cxn ang="T2">
                <a:pos x="T0" y="0"/>
              </a:cxn>
              <a:cxn ang="T3">
                <a:pos x="T1" y="0"/>
              </a:cxn>
            </a:cxnLst>
            <a:rect l="0" t="0" r="r" b="b"/>
            <a:pathLst>
              <a:path w="1051560">
                <a:moveTo>
                  <a:pt x="1051559" y="0"/>
                </a:moveTo>
                <a:lnTo>
                  <a:pt x="0"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83" name="object 7"/>
          <p:cNvSpPr>
            <a:spLocks/>
          </p:cNvSpPr>
          <p:nvPr/>
        </p:nvSpPr>
        <p:spPr bwMode="auto">
          <a:xfrm>
            <a:off x="4397375" y="5829300"/>
            <a:ext cx="311150" cy="396875"/>
          </a:xfrm>
          <a:custGeom>
            <a:avLst/>
            <a:gdLst>
              <a:gd name="T0" fmla="*/ 0 w 312420"/>
              <a:gd name="T1" fmla="*/ 0 h 396239"/>
              <a:gd name="T2" fmla="*/ 311149 w 312420"/>
              <a:gd name="T3" fmla="*/ 396875 h 396239"/>
              <a:gd name="T4" fmla="*/ 0 60000 65536"/>
              <a:gd name="T5" fmla="*/ 0 60000 65536"/>
            </a:gdLst>
            <a:ahLst/>
            <a:cxnLst>
              <a:cxn ang="T4">
                <a:pos x="T0" y="T1"/>
              </a:cxn>
              <a:cxn ang="T5">
                <a:pos x="T2" y="T3"/>
              </a:cxn>
            </a:cxnLst>
            <a:rect l="0" t="0" r="r" b="b"/>
            <a:pathLst>
              <a:path w="312420" h="396239">
                <a:moveTo>
                  <a:pt x="0" y="0"/>
                </a:moveTo>
                <a:lnTo>
                  <a:pt x="312419" y="39623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84" name="object 8"/>
          <p:cNvSpPr txBox="1">
            <a:spLocks noChangeArrowheads="1"/>
          </p:cNvSpPr>
          <p:nvPr/>
        </p:nvSpPr>
        <p:spPr bwMode="auto">
          <a:xfrm>
            <a:off x="358775" y="366713"/>
            <a:ext cx="6692900"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600" b="1">
                <a:solidFill>
                  <a:srgbClr val="323232"/>
                </a:solidFill>
                <a:latin typeface="Times New Roman" panose="02020603050405020304" pitchFamily="18" charset="0"/>
                <a:cs typeface="Times New Roman" panose="02020603050405020304" pitchFamily="18" charset="0"/>
              </a:rPr>
              <a:t>4 bit up Counter</a:t>
            </a:r>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sz="1300">
              <a:latin typeface="Times New Roman" panose="02020603050405020304" pitchFamily="18" charset="0"/>
              <a:cs typeface="Times New Roman" panose="02020603050405020304" pitchFamily="18" charset="0"/>
            </a:endParaRPr>
          </a:p>
          <a:p>
            <a:pPr eaLnBrk="1" hangingPunct="1"/>
            <a:r>
              <a:rPr lang="en-US" altLang="en-US" sz="1400" b="1">
                <a:solidFill>
                  <a:srgbClr val="323232"/>
                </a:solidFill>
                <a:cs typeface="Calibri" panose="020F0502020204030204" pitchFamily="34" charset="0"/>
              </a:rPr>
              <a:t>Theory</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spcBef>
                <a:spcPts val="38"/>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device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which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stores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sometimes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displays)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number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times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particular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event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process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occurred,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often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relationship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clock</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signal.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digitalelectronics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purpose,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specific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event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happening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example,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increases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every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rising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clock.</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Not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only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follow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certain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sequence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like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random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sequence  0,1,3,2…  .They  can  also  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designed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with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help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flip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flops.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frequency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dividers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frequency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given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pulse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waveform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divided.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sequential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number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pulses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either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binary</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BCD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properties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timing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sequencing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works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two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modes</a:t>
            </a:r>
          </a:p>
          <a:p>
            <a:pPr eaLnBrk="1" hangingPunct="1">
              <a:spcBef>
                <a:spcPts val="25"/>
              </a:spcBef>
            </a:pPr>
            <a:r>
              <a:rPr lang="en-US" altLang="en-US" sz="1300">
                <a:cs typeface="Calibri" panose="020F0502020204030204" pitchFamily="34" charset="0"/>
              </a:rPr>
              <a:t>Up</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p>
          <a:p>
            <a:pPr eaLnBrk="1" hangingPunct="1">
              <a:lnSpc>
                <a:spcPts val="2388"/>
              </a:lnSpc>
              <a:spcBef>
                <a:spcPts val="200"/>
              </a:spcBef>
            </a:pPr>
            <a:r>
              <a:rPr lang="en-US" altLang="en-US" sz="1300">
                <a:cs typeface="Calibri" panose="020F0502020204030204" pitchFamily="34" charset="0"/>
              </a:rPr>
              <a:t>Down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p>
        </p:txBody>
      </p:sp>
      <p:sp>
        <p:nvSpPr>
          <p:cNvPr id="9" name="object 9"/>
          <p:cNvSpPr txBox="1"/>
          <p:nvPr/>
        </p:nvSpPr>
        <p:spPr>
          <a:xfrm>
            <a:off x="358775" y="4605338"/>
            <a:ext cx="1254125"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10" name="object 10"/>
          <p:cNvSpPr txBox="1"/>
          <p:nvPr/>
        </p:nvSpPr>
        <p:spPr>
          <a:xfrm>
            <a:off x="1752600" y="6273800"/>
            <a:ext cx="228600"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clk</a:t>
            </a:r>
            <a:endParaRPr sz="1400">
              <a:latin typeface="Calibri"/>
              <a:cs typeface="Calibri"/>
            </a:endParaRPr>
          </a:p>
        </p:txBody>
      </p:sp>
      <p:sp>
        <p:nvSpPr>
          <p:cNvPr id="11" name="object 11"/>
          <p:cNvSpPr txBox="1"/>
          <p:nvPr/>
        </p:nvSpPr>
        <p:spPr>
          <a:xfrm>
            <a:off x="4976813" y="6273800"/>
            <a:ext cx="457200" cy="203200"/>
          </a:xfrm>
          <a:prstGeom prst="rect">
            <a:avLst/>
          </a:prstGeom>
        </p:spPr>
        <p:txBody>
          <a:bodyPr lIns="0" tIns="0" rIns="0" bIns="0">
            <a:spAutoFit/>
          </a:bodyPr>
          <a:lstStyle/>
          <a:p>
            <a:pPr marL="12700" eaLnBrk="1" fontAlgn="auto" hangingPunct="1">
              <a:spcBef>
                <a:spcPts val="0"/>
              </a:spcBef>
              <a:spcAft>
                <a:spcPts val="0"/>
              </a:spcAft>
              <a:defRPr/>
            </a:pPr>
            <a:r>
              <a:rPr sz="1400" b="1" dirty="0">
                <a:solidFill>
                  <a:srgbClr val="323232"/>
                </a:solidFill>
                <a:latin typeface="Calibri"/>
                <a:cs typeface="Calibri"/>
              </a:rPr>
              <a:t>Y(</a:t>
            </a:r>
            <a:r>
              <a:rPr sz="1400" b="1" spc="-10" dirty="0">
                <a:solidFill>
                  <a:srgbClr val="323232"/>
                </a:solidFill>
                <a:latin typeface="Calibri"/>
                <a:cs typeface="Calibri"/>
              </a:rPr>
              <a:t>3</a:t>
            </a:r>
            <a:r>
              <a:rPr sz="1400" b="1" dirty="0">
                <a:solidFill>
                  <a:srgbClr val="323232"/>
                </a:solidFill>
                <a:latin typeface="Calibri"/>
                <a:cs typeface="Calibri"/>
              </a:rPr>
              <a:t>:</a:t>
            </a:r>
            <a:r>
              <a:rPr sz="1400" b="1" spc="-10" dirty="0">
                <a:solidFill>
                  <a:srgbClr val="323232"/>
                </a:solidFill>
                <a:latin typeface="Calibri"/>
                <a:cs typeface="Calibri"/>
              </a:rPr>
              <a:t>0</a:t>
            </a:r>
            <a:r>
              <a:rPr sz="1400" b="1" dirty="0">
                <a:solidFill>
                  <a:srgbClr val="323232"/>
                </a:solidFill>
                <a:latin typeface="Calibri"/>
                <a:cs typeface="Calibri"/>
              </a:rPr>
              <a:t>)</a:t>
            </a:r>
            <a:endParaRPr sz="1400">
              <a:latin typeface="Calibri"/>
              <a:cs typeface="Calibri"/>
            </a:endParaRPr>
          </a:p>
        </p:txBody>
      </p:sp>
      <p:sp>
        <p:nvSpPr>
          <p:cNvPr id="75788" name="object 12"/>
          <p:cNvSpPr txBox="1">
            <a:spLocks noChangeArrowheads="1"/>
          </p:cNvSpPr>
          <p:nvPr/>
        </p:nvSpPr>
        <p:spPr bwMode="auto">
          <a:xfrm>
            <a:off x="358775" y="7488238"/>
            <a:ext cx="380365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86000"/>
              </a:lnSpc>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counter(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reg[3:0]Y=4'b0000);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spcBef>
                <a:spcPts val="963"/>
              </a:spcBef>
            </a:pPr>
            <a:r>
              <a:rPr lang="en-US" altLang="en-US" sz="1300">
                <a:cs typeface="Calibri" panose="020F0502020204030204" pitchFamily="34" charset="0"/>
              </a:rPr>
              <a:t>begin</a:t>
            </a:r>
          </a:p>
          <a:p>
            <a:pPr eaLnBrk="1" hangingPunct="1">
              <a:spcBef>
                <a:spcPts val="950"/>
              </a:spcBef>
            </a:pPr>
            <a:r>
              <a:rPr lang="en-US" altLang="en-US" sz="1300">
                <a:cs typeface="Calibri" panose="020F0502020204030204" pitchFamily="34" charset="0"/>
              </a:rPr>
              <a:t>Y=Y+1'b1;</a:t>
            </a:r>
          </a:p>
          <a:p>
            <a:pPr eaLnBrk="1" hangingPunct="1">
              <a:lnSpc>
                <a:spcPts val="2575"/>
              </a:lnSpc>
              <a:spcBef>
                <a:spcPts val="250"/>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75789" name="object 1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90" name="object 1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91" name="object 1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5792" name="object 1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 name="object 17"/>
          <p:cNvSpPr txBox="1"/>
          <p:nvPr/>
        </p:nvSpPr>
        <p:spPr>
          <a:xfrm>
            <a:off x="889000" y="10375900"/>
            <a:ext cx="863600" cy="169277"/>
          </a:xfrm>
          <a:prstGeom prst="rect">
            <a:avLst/>
          </a:prstGeom>
        </p:spPr>
        <p:txBody>
          <a:bodyPr wrap="square" lIns="0" tIns="0" rIns="0" bIns="0">
            <a:spAutoFit/>
          </a:bodyPr>
          <a:lstStyle/>
          <a:p>
            <a:pPr marL="25400" eaLnBrk="1" fontAlgn="auto" hangingPunct="1">
              <a:spcBef>
                <a:spcPts val="0"/>
              </a:spcBef>
              <a:spcAft>
                <a:spcPts val="0"/>
              </a:spcAft>
              <a:defRPr/>
            </a:pPr>
            <a:r>
              <a:rPr lang="en-US" sz="1100" b="1" dirty="0" smtClean="0">
                <a:latin typeface="Calibri"/>
                <a:cs typeface="Calibri"/>
              </a:rPr>
              <a:t>39</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object 2"/>
          <p:cNvSpPr>
            <a:spLocks/>
          </p:cNvSpPr>
          <p:nvPr/>
        </p:nvSpPr>
        <p:spPr bwMode="auto">
          <a:xfrm>
            <a:off x="895350" y="122237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7" name="object 3"/>
          <p:cNvSpPr>
            <a:spLocks/>
          </p:cNvSpPr>
          <p:nvPr/>
        </p:nvSpPr>
        <p:spPr bwMode="auto">
          <a:xfrm>
            <a:off x="895350" y="838517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48" name="object 4"/>
          <p:cNvSpPr txBox="1">
            <a:spLocks noChangeArrowheads="1"/>
          </p:cNvSpPr>
          <p:nvPr/>
        </p:nvSpPr>
        <p:spPr bwMode="auto">
          <a:xfrm>
            <a:off x="558800" y="1276350"/>
            <a:ext cx="6143625" cy="708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000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200" b="1">
                <a:cs typeface="Calibri" panose="020F0502020204030204" pitchFamily="34" charset="0"/>
              </a:rPr>
              <a:t>Declaration</a:t>
            </a:r>
            <a:endParaRPr lang="en-US" altLang="en-US" sz="2200">
              <a:cs typeface="Calibri" panose="020F0502020204030204" pitchFamily="34" charset="0"/>
            </a:endParaRPr>
          </a:p>
          <a:p>
            <a:pPr algn="just" eaLnBrk="1" hangingPunct="1">
              <a:lnSpc>
                <a:spcPct val="123000"/>
              </a:lnSpc>
              <a:spcBef>
                <a:spcPts val="825"/>
              </a:spcBef>
            </a:pPr>
            <a:r>
              <a:rPr lang="en-US" altLang="en-US" sz="1200">
                <a:latin typeface="Microsoft Sans Serif" panose="020B0604020202020204" pitchFamily="34" charset="0"/>
                <a:cs typeface="Microsoft Sans Serif" panose="020B0604020202020204" pitchFamily="34" charset="0"/>
              </a:rPr>
              <a:t>I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have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finished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this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lab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report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on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EDA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Analog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Lab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after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studying.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I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would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like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to express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my sincere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gratitude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to </a:t>
            </a:r>
            <a:r>
              <a:rPr lang="en-US" altLang="en-US" sz="1200">
                <a:latin typeface="Times New Roman" panose="02020603050405020304" pitchFamily="18" charset="0"/>
                <a:cs typeface="Times New Roman" panose="02020603050405020304" pitchFamily="18" charset="0"/>
              </a:rPr>
              <a:t> </a:t>
            </a:r>
            <a:r>
              <a:rPr lang="en-US" altLang="en-US" sz="1200" b="1">
                <a:latin typeface="Tahoma" panose="020B0604030504040204" pitchFamily="34" charset="0"/>
                <a:cs typeface="Tahoma" panose="020B0604030504040204" pitchFamily="34" charset="0"/>
              </a:rPr>
              <a:t>Ms.</a:t>
            </a:r>
            <a:r>
              <a:rPr lang="en-US" altLang="en-US" sz="1200" b="1">
                <a:latin typeface="Times New Roman" panose="02020603050405020304" pitchFamily="18" charset="0"/>
                <a:cs typeface="Times New Roman" panose="02020603050405020304" pitchFamily="18" charset="0"/>
              </a:rPr>
              <a:t>  </a:t>
            </a:r>
            <a:r>
              <a:rPr lang="en-US" altLang="en-US" sz="1200" b="1">
                <a:latin typeface="Tahoma" panose="020B0604030504040204" pitchFamily="34" charset="0"/>
                <a:cs typeface="Tahoma" panose="020B0604030504040204" pitchFamily="34" charset="0"/>
              </a:rPr>
              <a:t>Jhilam</a:t>
            </a:r>
            <a:r>
              <a:rPr lang="en-US" altLang="en-US" sz="1200" b="1">
                <a:latin typeface="Times New Roman" panose="02020603050405020304" pitchFamily="18" charset="0"/>
                <a:cs typeface="Times New Roman" panose="02020603050405020304" pitchFamily="18" charset="0"/>
              </a:rPr>
              <a:t>  </a:t>
            </a:r>
            <a:r>
              <a:rPr lang="en-US" altLang="en-US" sz="1200" b="1">
                <a:latin typeface="Tahoma" panose="020B0604030504040204" pitchFamily="34" charset="0"/>
                <a:cs typeface="Tahoma" panose="020B0604030504040204" pitchFamily="34" charset="0"/>
              </a:rPr>
              <a:t>Jana</a:t>
            </a:r>
            <a:r>
              <a:rPr lang="en-US" altLang="en-US" sz="1200" b="1">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ma’am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of </a:t>
            </a:r>
            <a:r>
              <a:rPr lang="en-US" altLang="en-US" sz="1200">
                <a:latin typeface="Times New Roman" panose="02020603050405020304" pitchFamily="18" charset="0"/>
                <a:cs typeface="Times New Roman" panose="02020603050405020304" pitchFamily="18" charset="0"/>
              </a:rPr>
              <a:t> </a:t>
            </a:r>
            <a:r>
              <a:rPr lang="en-US" altLang="en-US" sz="1200" b="1">
                <a:latin typeface="Tahoma" panose="020B0604030504040204" pitchFamily="34" charset="0"/>
                <a:cs typeface="Tahoma" panose="020B0604030504040204" pitchFamily="34" charset="0"/>
              </a:rPr>
              <a:t>Jadavpur</a:t>
            </a:r>
            <a:r>
              <a:rPr lang="en-US" altLang="en-US" sz="1200" b="1">
                <a:latin typeface="Times New Roman" panose="02020603050405020304" pitchFamily="18" charset="0"/>
                <a:cs typeface="Times New Roman" panose="02020603050405020304" pitchFamily="18" charset="0"/>
              </a:rPr>
              <a:t>  </a:t>
            </a:r>
            <a:r>
              <a:rPr lang="en-US" altLang="en-US" sz="1200" b="1">
                <a:latin typeface="Tahoma" panose="020B0604030504040204" pitchFamily="34" charset="0"/>
                <a:cs typeface="Tahoma" panose="020B0604030504040204" pitchFamily="34" charset="0"/>
              </a:rPr>
              <a:t>University</a:t>
            </a:r>
            <a:r>
              <a:rPr lang="en-US" altLang="en-US" sz="1200" b="1">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for her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assistance. I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would want to express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my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gratitude to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everyone   who provided assistance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with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this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report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whether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directly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or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indirectly.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It would be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impossible </a:t>
            </a:r>
            <a:r>
              <a:rPr lang="en-US" altLang="en-US" sz="1200">
                <a:latin typeface="Times New Roman" panose="02020603050405020304" pitchFamily="18" charset="0"/>
                <a:cs typeface="Times New Roman" panose="02020603050405020304" pitchFamily="18" charset="0"/>
              </a:rPr>
              <a:t> </a:t>
            </a:r>
            <a:r>
              <a:rPr lang="en-US" altLang="en-US" sz="1200">
                <a:latin typeface="Microsoft Sans Serif" panose="020B0604020202020204" pitchFamily="34" charset="0"/>
                <a:cs typeface="Microsoft Sans Serif" panose="020B0604020202020204" pitchFamily="34" charset="0"/>
              </a:rPr>
              <a:t>to create this report without their assistance. </a:t>
            </a:r>
          </a:p>
          <a:p>
            <a:pPr eaLnBrk="1" hangingPunct="1">
              <a:lnSpc>
                <a:spcPts val="1163"/>
              </a:lnSpc>
              <a:spcBef>
                <a:spcPts val="325"/>
              </a:spcBef>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50"/>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650"/>
              </a:lnSpc>
            </a:pPr>
            <a:r>
              <a:rPr lang="en-US" altLang="en-US" sz="1400">
                <a:latin typeface="Microsoft Sans Serif" panose="020B0604020202020204" pitchFamily="34" charset="0"/>
                <a:cs typeface="Microsoft Sans Serif" panose="020B0604020202020204" pitchFamily="34" charset="0"/>
              </a:rPr>
              <a:t> </a:t>
            </a:r>
          </a:p>
        </p:txBody>
      </p:sp>
      <p:sp>
        <p:nvSpPr>
          <p:cNvPr id="6149"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5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51"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52"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6153" name="object 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86B1F17-FC3F-425B-8208-7A9C0B8E1496}" type="slidenum">
              <a:rPr lang="en-US" altLang="en-US">
                <a:cs typeface="Calibri" panose="020F0502020204030204" pitchFamily="34" charset="0"/>
              </a:rPr>
              <a:pPr/>
              <a:t>4</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object 2"/>
          <p:cNvSpPr>
            <a:spLocks/>
          </p:cNvSpPr>
          <p:nvPr/>
        </p:nvSpPr>
        <p:spPr bwMode="auto">
          <a:xfrm>
            <a:off x="896938" y="1036637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452438" y="369888"/>
            <a:ext cx="646112"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77828"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7829"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7830"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7831"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7832" name="object 8"/>
          <p:cNvSpPr>
            <a:spLocks noChangeArrowheads="1"/>
          </p:cNvSpPr>
          <p:nvPr/>
        </p:nvSpPr>
        <p:spPr bwMode="auto">
          <a:xfrm>
            <a:off x="463550" y="682625"/>
            <a:ext cx="6605588" cy="11922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889000" y="10375900"/>
            <a:ext cx="787400" cy="169277"/>
          </a:xfrm>
          <a:prstGeom prst="rect">
            <a:avLst/>
          </a:prstGeom>
        </p:spPr>
        <p:txBody>
          <a:bodyPr wrap="square" lIns="0" tIns="0" rIns="0" bIns="0">
            <a:spAutoFit/>
          </a:bodyPr>
          <a:lstStyle/>
          <a:p>
            <a:pPr marL="25400" eaLnBrk="1" fontAlgn="auto" hangingPunct="1">
              <a:spcBef>
                <a:spcPts val="0"/>
              </a:spcBef>
              <a:spcAft>
                <a:spcPts val="0"/>
              </a:spcAft>
              <a:defRPr/>
            </a:pPr>
            <a:r>
              <a:rPr lang="en-US" sz="1100" b="1" dirty="0" smtClean="0">
                <a:latin typeface="Calibri"/>
                <a:cs typeface="Calibri"/>
              </a:rPr>
              <a:t>40</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object 2"/>
          <p:cNvSpPr>
            <a:spLocks/>
          </p:cNvSpPr>
          <p:nvPr/>
        </p:nvSpPr>
        <p:spPr bwMode="auto">
          <a:xfrm>
            <a:off x="2667000" y="3478213"/>
            <a:ext cx="1447800" cy="1227137"/>
          </a:xfrm>
          <a:custGeom>
            <a:avLst/>
            <a:gdLst>
              <a:gd name="T0" fmla="*/ 0 w 1447800"/>
              <a:gd name="T1" fmla="*/ 1227136 h 1226820"/>
              <a:gd name="T2" fmla="*/ 1447799 w 1447800"/>
              <a:gd name="T3" fmla="*/ 1227136 h 1226820"/>
              <a:gd name="T4" fmla="*/ 1447799 w 1447800"/>
              <a:gd name="T5" fmla="*/ 0 h 1226820"/>
              <a:gd name="T6" fmla="*/ 0 w 1447800"/>
              <a:gd name="T7" fmla="*/ 0 h 1226820"/>
              <a:gd name="T8" fmla="*/ 0 w 1447800"/>
              <a:gd name="T9" fmla="*/ 1227136 h 1226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7800" h="1226820">
                <a:moveTo>
                  <a:pt x="0" y="1226819"/>
                </a:moveTo>
                <a:lnTo>
                  <a:pt x="1447799" y="1226819"/>
                </a:lnTo>
                <a:lnTo>
                  <a:pt x="1447799" y="0"/>
                </a:lnTo>
                <a:lnTo>
                  <a:pt x="0" y="0"/>
                </a:lnTo>
                <a:lnTo>
                  <a:pt x="0" y="1226819"/>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75" name="object 3"/>
          <p:cNvSpPr>
            <a:spLocks/>
          </p:cNvSpPr>
          <p:nvPr/>
        </p:nvSpPr>
        <p:spPr bwMode="auto">
          <a:xfrm>
            <a:off x="2667000" y="3981450"/>
            <a:ext cx="244475" cy="120650"/>
          </a:xfrm>
          <a:custGeom>
            <a:avLst/>
            <a:gdLst>
              <a:gd name="T0" fmla="*/ 0 w 243839"/>
              <a:gd name="T1" fmla="*/ 0 h 121920"/>
              <a:gd name="T2" fmla="*/ 244475 w 243839"/>
              <a:gd name="T3" fmla="*/ 120649 h 121920"/>
              <a:gd name="T4" fmla="*/ 0 60000 65536"/>
              <a:gd name="T5" fmla="*/ 0 60000 65536"/>
            </a:gdLst>
            <a:ahLst/>
            <a:cxnLst>
              <a:cxn ang="T4">
                <a:pos x="T0" y="T1"/>
              </a:cxn>
              <a:cxn ang="T5">
                <a:pos x="T2" y="T3"/>
              </a:cxn>
            </a:cxnLst>
            <a:rect l="0" t="0" r="r" b="b"/>
            <a:pathLst>
              <a:path w="243839" h="121920">
                <a:moveTo>
                  <a:pt x="0" y="0"/>
                </a:moveTo>
                <a:lnTo>
                  <a:pt x="243839" y="12191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76" name="object 4"/>
          <p:cNvSpPr>
            <a:spLocks/>
          </p:cNvSpPr>
          <p:nvPr/>
        </p:nvSpPr>
        <p:spPr bwMode="auto">
          <a:xfrm>
            <a:off x="2644775" y="4102100"/>
            <a:ext cx="266700" cy="76200"/>
          </a:xfrm>
          <a:custGeom>
            <a:avLst/>
            <a:gdLst>
              <a:gd name="T0" fmla="*/ 266699 w 266700"/>
              <a:gd name="T1" fmla="*/ 0 h 76200"/>
              <a:gd name="T2" fmla="*/ 0 w 266700"/>
              <a:gd name="T3" fmla="*/ 76199 h 76200"/>
              <a:gd name="T4" fmla="*/ 0 60000 65536"/>
              <a:gd name="T5" fmla="*/ 0 60000 65536"/>
            </a:gdLst>
            <a:ahLst/>
            <a:cxnLst>
              <a:cxn ang="T4">
                <a:pos x="T0" y="T1"/>
              </a:cxn>
              <a:cxn ang="T5">
                <a:pos x="T2" y="T3"/>
              </a:cxn>
            </a:cxnLst>
            <a:rect l="0" t="0" r="r" b="b"/>
            <a:pathLst>
              <a:path w="266700" h="76200">
                <a:moveTo>
                  <a:pt x="266699" y="0"/>
                </a:moveTo>
                <a:lnTo>
                  <a:pt x="0" y="7619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77" name="object 5"/>
          <p:cNvSpPr>
            <a:spLocks/>
          </p:cNvSpPr>
          <p:nvPr/>
        </p:nvSpPr>
        <p:spPr bwMode="auto">
          <a:xfrm>
            <a:off x="4122738" y="4102100"/>
            <a:ext cx="922337" cy="0"/>
          </a:xfrm>
          <a:custGeom>
            <a:avLst/>
            <a:gdLst>
              <a:gd name="T0" fmla="*/ 0 w 922020"/>
              <a:gd name="T1" fmla="*/ 922336 w 922020"/>
              <a:gd name="T2" fmla="*/ 0 60000 65536"/>
              <a:gd name="T3" fmla="*/ 0 60000 65536"/>
            </a:gdLst>
            <a:ahLst/>
            <a:cxnLst>
              <a:cxn ang="T2">
                <a:pos x="T0" y="0"/>
              </a:cxn>
              <a:cxn ang="T3">
                <a:pos x="T1" y="0"/>
              </a:cxn>
            </a:cxnLst>
            <a:rect l="0" t="0" r="r" b="b"/>
            <a:pathLst>
              <a:path w="922020">
                <a:moveTo>
                  <a:pt x="0" y="0"/>
                </a:moveTo>
                <a:lnTo>
                  <a:pt x="922019"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78" name="object 6"/>
          <p:cNvSpPr>
            <a:spLocks/>
          </p:cNvSpPr>
          <p:nvPr/>
        </p:nvSpPr>
        <p:spPr bwMode="auto">
          <a:xfrm>
            <a:off x="1616075" y="4102100"/>
            <a:ext cx="1050925" cy="0"/>
          </a:xfrm>
          <a:custGeom>
            <a:avLst/>
            <a:gdLst>
              <a:gd name="T0" fmla="*/ 1050924 w 1051560"/>
              <a:gd name="T1" fmla="*/ 0 w 1051560"/>
              <a:gd name="T2" fmla="*/ 0 60000 65536"/>
              <a:gd name="T3" fmla="*/ 0 60000 65536"/>
            </a:gdLst>
            <a:ahLst/>
            <a:cxnLst>
              <a:cxn ang="T2">
                <a:pos x="T0" y="0"/>
              </a:cxn>
              <a:cxn ang="T3">
                <a:pos x="T1" y="0"/>
              </a:cxn>
            </a:cxnLst>
            <a:rect l="0" t="0" r="r" b="b"/>
            <a:pathLst>
              <a:path w="1051560">
                <a:moveTo>
                  <a:pt x="1051559" y="0"/>
                </a:moveTo>
                <a:lnTo>
                  <a:pt x="0"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79" name="object 7"/>
          <p:cNvSpPr>
            <a:spLocks/>
          </p:cNvSpPr>
          <p:nvPr/>
        </p:nvSpPr>
        <p:spPr bwMode="auto">
          <a:xfrm>
            <a:off x="4397375" y="3873500"/>
            <a:ext cx="311150" cy="396875"/>
          </a:xfrm>
          <a:custGeom>
            <a:avLst/>
            <a:gdLst>
              <a:gd name="T0" fmla="*/ 0 w 312420"/>
              <a:gd name="T1" fmla="*/ 0 h 396239"/>
              <a:gd name="T2" fmla="*/ 311149 w 312420"/>
              <a:gd name="T3" fmla="*/ 396875 h 396239"/>
              <a:gd name="T4" fmla="*/ 0 60000 65536"/>
              <a:gd name="T5" fmla="*/ 0 60000 65536"/>
            </a:gdLst>
            <a:ahLst/>
            <a:cxnLst>
              <a:cxn ang="T4">
                <a:pos x="T0" y="T1"/>
              </a:cxn>
              <a:cxn ang="T5">
                <a:pos x="T2" y="T3"/>
              </a:cxn>
            </a:cxnLst>
            <a:rect l="0" t="0" r="r" b="b"/>
            <a:pathLst>
              <a:path w="312420" h="396239">
                <a:moveTo>
                  <a:pt x="0" y="0"/>
                </a:moveTo>
                <a:lnTo>
                  <a:pt x="312419" y="39623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80" name="object 8"/>
          <p:cNvSpPr>
            <a:spLocks/>
          </p:cNvSpPr>
          <p:nvPr/>
        </p:nvSpPr>
        <p:spPr bwMode="auto">
          <a:xfrm>
            <a:off x="896938" y="10361613"/>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81" name="object 9"/>
          <p:cNvSpPr txBox="1">
            <a:spLocks noChangeArrowheads="1"/>
          </p:cNvSpPr>
          <p:nvPr/>
        </p:nvSpPr>
        <p:spPr bwMode="auto">
          <a:xfrm>
            <a:off x="452438" y="366713"/>
            <a:ext cx="62166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21574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4 bit left shift register</a:t>
            </a:r>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0000"/>
              </a:lnSpc>
              <a:spcBef>
                <a:spcPts val="775"/>
              </a:spcBef>
            </a:pPr>
            <a:r>
              <a:rPr lang="en-US" altLang="en-US" sz="1300">
                <a:solidFill>
                  <a:srgbClr val="2C2D34"/>
                </a:solidFill>
                <a:cs typeface="Calibri" panose="020F0502020204030204" pitchFamily="34" charset="0"/>
              </a:rPr>
              <a:t>A</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shift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register,</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wherein</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input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data</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is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entered</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from</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the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right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side,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whereas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digits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already</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present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on</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the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register</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leave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out/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remove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from</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the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left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side,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are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called</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shift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left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registers.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In</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other</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words,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registers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which</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shift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input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data</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towards</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left,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are</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called</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shift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left</a:t>
            </a:r>
            <a:r>
              <a:rPr lang="en-US" altLang="en-US" sz="1300">
                <a:solidFill>
                  <a:srgbClr val="2C2D34"/>
                </a:solidFill>
                <a:latin typeface="Times New Roman" panose="02020603050405020304" pitchFamily="18" charset="0"/>
                <a:cs typeface="Times New Roman" panose="02020603050405020304" pitchFamily="18" charset="0"/>
              </a:rPr>
              <a:t> </a:t>
            </a:r>
            <a:r>
              <a:rPr lang="en-US" altLang="en-US" sz="1300">
                <a:solidFill>
                  <a:srgbClr val="2C2D34"/>
                </a:solidFill>
                <a:cs typeface="Calibri" panose="020F0502020204030204" pitchFamily="34" charset="0"/>
              </a:rPr>
              <a:t>registers.</a:t>
            </a:r>
            <a:endParaRPr lang="en-US" altLang="en-US" sz="1300">
              <a:cs typeface="Calibri" panose="020F0502020204030204" pitchFamily="34" charset="0"/>
            </a:endParaRPr>
          </a:p>
        </p:txBody>
      </p:sp>
      <p:sp>
        <p:nvSpPr>
          <p:cNvPr id="10" name="object 10"/>
          <p:cNvSpPr txBox="1"/>
          <p:nvPr/>
        </p:nvSpPr>
        <p:spPr>
          <a:xfrm>
            <a:off x="358775" y="2651125"/>
            <a:ext cx="1254125"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11" name="object 11"/>
          <p:cNvSpPr txBox="1"/>
          <p:nvPr/>
        </p:nvSpPr>
        <p:spPr>
          <a:xfrm>
            <a:off x="1752600" y="4318000"/>
            <a:ext cx="228600"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clk</a:t>
            </a:r>
            <a:endParaRPr sz="1400">
              <a:latin typeface="Calibri"/>
              <a:cs typeface="Calibri"/>
            </a:endParaRPr>
          </a:p>
        </p:txBody>
      </p:sp>
      <p:sp>
        <p:nvSpPr>
          <p:cNvPr id="12" name="object 12"/>
          <p:cNvSpPr txBox="1"/>
          <p:nvPr/>
        </p:nvSpPr>
        <p:spPr>
          <a:xfrm>
            <a:off x="4976813" y="4318000"/>
            <a:ext cx="457200" cy="203200"/>
          </a:xfrm>
          <a:prstGeom prst="rect">
            <a:avLst/>
          </a:prstGeom>
        </p:spPr>
        <p:txBody>
          <a:bodyPr lIns="0" tIns="0" rIns="0" bIns="0">
            <a:spAutoFit/>
          </a:bodyPr>
          <a:lstStyle/>
          <a:p>
            <a:pPr marL="12700" eaLnBrk="1" fontAlgn="auto" hangingPunct="1">
              <a:spcBef>
                <a:spcPts val="0"/>
              </a:spcBef>
              <a:spcAft>
                <a:spcPts val="0"/>
              </a:spcAft>
              <a:defRPr/>
            </a:pPr>
            <a:r>
              <a:rPr sz="1400" b="1" dirty="0">
                <a:solidFill>
                  <a:srgbClr val="323232"/>
                </a:solidFill>
                <a:latin typeface="Calibri"/>
                <a:cs typeface="Calibri"/>
              </a:rPr>
              <a:t>Y(</a:t>
            </a:r>
            <a:r>
              <a:rPr sz="1400" b="1" spc="-10" dirty="0">
                <a:solidFill>
                  <a:srgbClr val="323232"/>
                </a:solidFill>
                <a:latin typeface="Calibri"/>
                <a:cs typeface="Calibri"/>
              </a:rPr>
              <a:t>3</a:t>
            </a:r>
            <a:r>
              <a:rPr sz="1400" b="1" dirty="0">
                <a:solidFill>
                  <a:srgbClr val="323232"/>
                </a:solidFill>
                <a:latin typeface="Calibri"/>
                <a:cs typeface="Calibri"/>
              </a:rPr>
              <a:t>:</a:t>
            </a:r>
            <a:r>
              <a:rPr sz="1400" b="1" spc="-10" dirty="0">
                <a:solidFill>
                  <a:srgbClr val="323232"/>
                </a:solidFill>
                <a:latin typeface="Calibri"/>
                <a:cs typeface="Calibri"/>
              </a:rPr>
              <a:t>0</a:t>
            </a:r>
            <a:r>
              <a:rPr sz="1400" b="1" dirty="0">
                <a:solidFill>
                  <a:srgbClr val="323232"/>
                </a:solidFill>
                <a:latin typeface="Calibri"/>
                <a:cs typeface="Calibri"/>
              </a:rPr>
              <a:t>)</a:t>
            </a:r>
            <a:endParaRPr sz="1400">
              <a:latin typeface="Calibri"/>
              <a:cs typeface="Calibri"/>
            </a:endParaRPr>
          </a:p>
        </p:txBody>
      </p:sp>
      <p:sp>
        <p:nvSpPr>
          <p:cNvPr id="79885" name="object 13"/>
          <p:cNvSpPr txBox="1">
            <a:spLocks noChangeArrowheads="1"/>
          </p:cNvSpPr>
          <p:nvPr/>
        </p:nvSpPr>
        <p:spPr bwMode="auto">
          <a:xfrm>
            <a:off x="358775" y="5127625"/>
            <a:ext cx="388461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86000"/>
              </a:lnSpc>
              <a:spcBef>
                <a:spcPts val="50"/>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left_shift(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reg[3:0]Y=4'b0001);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spcBef>
                <a:spcPts val="900"/>
              </a:spcBef>
            </a:pPr>
            <a:r>
              <a:rPr lang="en-US" altLang="en-US" sz="1300">
                <a:cs typeface="Calibri" panose="020F0502020204030204" pitchFamily="34" charset="0"/>
              </a:rPr>
              <a:t>begin</a:t>
            </a:r>
          </a:p>
          <a:p>
            <a:pPr eaLnBrk="1" hangingPunct="1">
              <a:spcBef>
                <a:spcPts val="963"/>
              </a:spcBef>
            </a:pPr>
            <a:r>
              <a:rPr lang="en-US" altLang="en-US" sz="1300">
                <a:cs typeface="Calibri" panose="020F0502020204030204" pitchFamily="34" charset="0"/>
              </a:rPr>
              <a:t>Y={Y[2:0],Y[3]};</a:t>
            </a:r>
          </a:p>
          <a:p>
            <a:pPr eaLnBrk="1" hangingPunct="1">
              <a:lnSpc>
                <a:spcPts val="2600"/>
              </a:lnSpc>
              <a:spcBef>
                <a:spcPts val="213"/>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13"/>
              </a:spcBef>
            </a:pPr>
            <a:endParaRPr lang="en-US" altLang="en-US" sz="1600">
              <a:latin typeface="Times New Roman" panose="02020603050405020304" pitchFamily="18" charset="0"/>
              <a:cs typeface="Times New Roman" panose="02020603050405020304" pitchFamily="18" charset="0"/>
            </a:endParaRPr>
          </a:p>
          <a:p>
            <a:pPr algn="ctr" eaLnBrk="1" hangingPunct="1"/>
            <a:r>
              <a:rPr lang="en-US" altLang="en-US" sz="1400" b="1">
                <a:cs typeface="Calibri" panose="020F0502020204030204" pitchFamily="34" charset="0"/>
              </a:rPr>
              <a:t>Output</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p:txBody>
      </p:sp>
      <p:sp>
        <p:nvSpPr>
          <p:cNvPr id="79886" name="object 1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87" name="object 1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88" name="object 1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89" name="object 1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79890" name="object 18"/>
          <p:cNvSpPr>
            <a:spLocks noChangeArrowheads="1"/>
          </p:cNvSpPr>
          <p:nvPr/>
        </p:nvSpPr>
        <p:spPr bwMode="auto">
          <a:xfrm>
            <a:off x="554038" y="8532813"/>
            <a:ext cx="6310312" cy="9921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9" name="object 19"/>
          <p:cNvSpPr txBox="1"/>
          <p:nvPr/>
        </p:nvSpPr>
        <p:spPr>
          <a:xfrm>
            <a:off x="889000" y="10375901"/>
            <a:ext cx="863600" cy="168276"/>
          </a:xfrm>
          <a:prstGeom prst="rect">
            <a:avLst/>
          </a:prstGeom>
        </p:spPr>
        <p:txBody>
          <a:bodyPr wrap="square" lIns="0" tIns="0" rIns="0" bIns="0">
            <a:spAutoFit/>
          </a:bodyPr>
          <a:lstStyle/>
          <a:p>
            <a:pPr marL="25400" eaLnBrk="1" fontAlgn="auto" hangingPunct="1">
              <a:spcBef>
                <a:spcPts val="0"/>
              </a:spcBef>
              <a:spcAft>
                <a:spcPts val="0"/>
              </a:spcAft>
              <a:defRPr/>
            </a:pPr>
            <a:r>
              <a:rPr lang="en-US" sz="1100" b="1" dirty="0" smtClean="0">
                <a:latin typeface="Calibri"/>
                <a:cs typeface="Calibri"/>
              </a:rPr>
              <a:t>41</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object 2"/>
          <p:cNvSpPr>
            <a:spLocks/>
          </p:cNvSpPr>
          <p:nvPr/>
        </p:nvSpPr>
        <p:spPr bwMode="auto">
          <a:xfrm>
            <a:off x="896938" y="103203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2033588" y="366713"/>
            <a:ext cx="3340100" cy="228600"/>
          </a:xfrm>
          <a:prstGeom prst="rect">
            <a:avLst/>
          </a:prstGeom>
        </p:spPr>
        <p:txBody>
          <a:bodyPr lIns="0" tIns="0" rIns="0" bIns="0">
            <a:spAutoFit/>
          </a:bodyPr>
          <a:lstStyle/>
          <a:p>
            <a:pPr marL="12700" eaLnBrk="1" fontAlgn="auto" hangingPunct="1">
              <a:spcBef>
                <a:spcPts val="0"/>
              </a:spcBef>
              <a:spcAft>
                <a:spcPts val="0"/>
              </a:spcAft>
              <a:defRPr/>
            </a:pPr>
            <a:r>
              <a:rPr sz="1600" b="1" spc="-10" dirty="0">
                <a:solidFill>
                  <a:srgbClr val="323232"/>
                </a:solidFill>
                <a:latin typeface="Times New Roman"/>
                <a:cs typeface="Times New Roman"/>
              </a:rPr>
              <a:t>Desi</a:t>
            </a:r>
            <a:r>
              <a:rPr sz="1600" b="1" spc="-5" dirty="0">
                <a:solidFill>
                  <a:srgbClr val="323232"/>
                </a:solidFill>
                <a:latin typeface="Times New Roman"/>
                <a:cs typeface="Times New Roman"/>
              </a:rPr>
              <a:t>g</a:t>
            </a:r>
            <a:r>
              <a:rPr sz="1600" b="1" spc="-10" dirty="0">
                <a:solidFill>
                  <a:srgbClr val="323232"/>
                </a:solidFill>
                <a:latin typeface="Times New Roman"/>
                <a:cs typeface="Times New Roman"/>
              </a:rPr>
              <a:t>n</a:t>
            </a:r>
            <a:r>
              <a:rPr sz="1600" b="1" spc="-15" dirty="0">
                <a:solidFill>
                  <a:srgbClr val="323232"/>
                </a:solidFill>
                <a:latin typeface="Times New Roman"/>
                <a:cs typeface="Times New Roman"/>
              </a:rPr>
              <a:t> </a:t>
            </a:r>
            <a:r>
              <a:rPr sz="1600" b="1" spc="-5" dirty="0">
                <a:solidFill>
                  <a:srgbClr val="323232"/>
                </a:solidFill>
                <a:latin typeface="Times New Roman"/>
                <a:cs typeface="Times New Roman"/>
              </a:rPr>
              <a:t>o</a:t>
            </a:r>
            <a:r>
              <a:rPr sz="1600" b="1" spc="-10" dirty="0">
                <a:solidFill>
                  <a:srgbClr val="323232"/>
                </a:solidFill>
                <a:latin typeface="Times New Roman"/>
                <a:cs typeface="Times New Roman"/>
              </a:rPr>
              <a:t>f</a:t>
            </a:r>
            <a:r>
              <a:rPr sz="1600" b="1" spc="-20" dirty="0">
                <a:solidFill>
                  <a:srgbClr val="323232"/>
                </a:solidFill>
                <a:latin typeface="Times New Roman"/>
                <a:cs typeface="Times New Roman"/>
              </a:rPr>
              <a:t> </a:t>
            </a:r>
            <a:r>
              <a:rPr sz="1600" b="1" spc="-10" dirty="0">
                <a:solidFill>
                  <a:srgbClr val="323232"/>
                </a:solidFill>
                <a:latin typeface="Times New Roman"/>
                <a:cs typeface="Times New Roman"/>
              </a:rPr>
              <a:t>Full a</a:t>
            </a:r>
            <a:r>
              <a:rPr sz="1600" b="1" dirty="0">
                <a:solidFill>
                  <a:srgbClr val="323232"/>
                </a:solidFill>
                <a:latin typeface="Times New Roman"/>
                <a:cs typeface="Times New Roman"/>
              </a:rPr>
              <a:t>d</a:t>
            </a:r>
            <a:r>
              <a:rPr sz="1600" b="1" spc="-10" dirty="0">
                <a:solidFill>
                  <a:srgbClr val="323232"/>
                </a:solidFill>
                <a:latin typeface="Times New Roman"/>
                <a:cs typeface="Times New Roman"/>
              </a:rPr>
              <a:t>der</a:t>
            </a:r>
            <a:r>
              <a:rPr sz="1600" b="1" spc="-15" dirty="0">
                <a:solidFill>
                  <a:srgbClr val="323232"/>
                </a:solidFill>
                <a:latin typeface="Times New Roman"/>
                <a:cs typeface="Times New Roman"/>
              </a:rPr>
              <a:t> </a:t>
            </a:r>
            <a:r>
              <a:rPr sz="1600" b="1" spc="-10" dirty="0">
                <a:solidFill>
                  <a:srgbClr val="323232"/>
                </a:solidFill>
                <a:latin typeface="Times New Roman"/>
                <a:cs typeface="Times New Roman"/>
              </a:rPr>
              <a:t>using</a:t>
            </a:r>
            <a:r>
              <a:rPr sz="1600" b="1" spc="15" dirty="0">
                <a:solidFill>
                  <a:srgbClr val="323232"/>
                </a:solidFill>
                <a:latin typeface="Times New Roman"/>
                <a:cs typeface="Times New Roman"/>
              </a:rPr>
              <a:t> </a:t>
            </a:r>
            <a:r>
              <a:rPr sz="1600" b="1" spc="-25" dirty="0">
                <a:solidFill>
                  <a:srgbClr val="323232"/>
                </a:solidFill>
                <a:latin typeface="Times New Roman"/>
                <a:cs typeface="Times New Roman"/>
              </a:rPr>
              <a:t>H</a:t>
            </a:r>
            <a:r>
              <a:rPr sz="1600" b="1" spc="-10" dirty="0">
                <a:solidFill>
                  <a:srgbClr val="323232"/>
                </a:solidFill>
                <a:latin typeface="Times New Roman"/>
                <a:cs typeface="Times New Roman"/>
              </a:rPr>
              <a:t>a</a:t>
            </a:r>
            <a:r>
              <a:rPr sz="1600" b="1" dirty="0">
                <a:solidFill>
                  <a:srgbClr val="323232"/>
                </a:solidFill>
                <a:latin typeface="Times New Roman"/>
                <a:cs typeface="Times New Roman"/>
              </a:rPr>
              <a:t>l</a:t>
            </a:r>
            <a:r>
              <a:rPr sz="1600" b="1" spc="-10" dirty="0">
                <a:solidFill>
                  <a:srgbClr val="323232"/>
                </a:solidFill>
                <a:latin typeface="Times New Roman"/>
                <a:cs typeface="Times New Roman"/>
              </a:rPr>
              <a:t>f</a:t>
            </a:r>
            <a:r>
              <a:rPr sz="1600" b="1" spc="-5" dirty="0">
                <a:solidFill>
                  <a:srgbClr val="323232"/>
                </a:solidFill>
                <a:latin typeface="Times New Roman"/>
                <a:cs typeface="Times New Roman"/>
              </a:rPr>
              <a:t> </a:t>
            </a:r>
            <a:r>
              <a:rPr sz="1600" b="1" spc="-15" dirty="0">
                <a:solidFill>
                  <a:srgbClr val="323232"/>
                </a:solidFill>
                <a:latin typeface="Times New Roman"/>
                <a:cs typeface="Times New Roman"/>
              </a:rPr>
              <a:t>A</a:t>
            </a:r>
            <a:r>
              <a:rPr sz="1600" b="1" dirty="0">
                <a:solidFill>
                  <a:srgbClr val="323232"/>
                </a:solidFill>
                <a:latin typeface="Times New Roman"/>
                <a:cs typeface="Times New Roman"/>
              </a:rPr>
              <a:t>d</a:t>
            </a:r>
            <a:r>
              <a:rPr sz="1600" b="1" spc="-10" dirty="0">
                <a:solidFill>
                  <a:srgbClr val="323232"/>
                </a:solidFill>
                <a:latin typeface="Times New Roman"/>
                <a:cs typeface="Times New Roman"/>
              </a:rPr>
              <a:t>der</a:t>
            </a:r>
            <a:endParaRPr sz="1600">
              <a:latin typeface="Times New Roman"/>
              <a:cs typeface="Times New Roman"/>
            </a:endParaRPr>
          </a:p>
        </p:txBody>
      </p:sp>
      <p:sp>
        <p:nvSpPr>
          <p:cNvPr id="81924" name="object 4"/>
          <p:cNvSpPr txBox="1">
            <a:spLocks noChangeArrowheads="1"/>
          </p:cNvSpPr>
          <p:nvPr/>
        </p:nvSpPr>
        <p:spPr bwMode="auto">
          <a:xfrm>
            <a:off x="358775" y="1230313"/>
            <a:ext cx="66960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US" altLang="en-US" sz="1400" b="1">
                <a:solidFill>
                  <a:srgbClr val="323232"/>
                </a:solidFill>
                <a:cs typeface="Calibri" panose="020F0502020204030204" pitchFamily="34" charset="0"/>
              </a:rPr>
              <a:t>Theory</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273039"/>
                </a:solidFill>
                <a:cs typeface="Calibri" panose="020F0502020204030204" pitchFamily="34" charset="0"/>
              </a:rPr>
              <a:t>Full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that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three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produces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first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are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third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C-IN.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designated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normal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designated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which</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full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logic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designedin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such</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manner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that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take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eight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together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create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byte-wide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cascade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from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one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another.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use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full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because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when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carry-in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available,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another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1-bit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must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used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since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1-bit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half-adder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does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not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take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carry-in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1-bit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full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three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operands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generates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2-bit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results.</a:t>
            </a:r>
            <a:endParaRPr lang="en-US" altLang="en-US" sz="1300">
              <a:cs typeface="Calibri" panose="020F0502020204030204" pitchFamily="34" charset="0"/>
            </a:endParaRPr>
          </a:p>
        </p:txBody>
      </p:sp>
      <p:sp>
        <p:nvSpPr>
          <p:cNvPr id="5" name="object 5"/>
          <p:cNvSpPr txBox="1"/>
          <p:nvPr/>
        </p:nvSpPr>
        <p:spPr>
          <a:xfrm>
            <a:off x="358775" y="3689350"/>
            <a:ext cx="1265238" cy="204788"/>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273039"/>
                </a:solidFill>
                <a:latin typeface="Calibri"/>
                <a:cs typeface="Calibri"/>
              </a:rPr>
              <a:t>Ci</a:t>
            </a:r>
            <a:r>
              <a:rPr sz="1400" b="1" spc="5" dirty="0">
                <a:solidFill>
                  <a:srgbClr val="273039"/>
                </a:solidFill>
                <a:latin typeface="Calibri"/>
                <a:cs typeface="Calibri"/>
              </a:rPr>
              <a:t>r</a:t>
            </a:r>
            <a:r>
              <a:rPr sz="1400" b="1" spc="-15" dirty="0">
                <a:solidFill>
                  <a:srgbClr val="273039"/>
                </a:solidFill>
                <a:latin typeface="Calibri"/>
                <a:cs typeface="Calibri"/>
              </a:rPr>
              <a:t>c</a:t>
            </a:r>
            <a:r>
              <a:rPr sz="1400" b="1" dirty="0">
                <a:solidFill>
                  <a:srgbClr val="273039"/>
                </a:solidFill>
                <a:latin typeface="Calibri"/>
                <a:cs typeface="Calibri"/>
              </a:rPr>
              <a:t>u</a:t>
            </a:r>
            <a:r>
              <a:rPr sz="1400" b="1" spc="-10" dirty="0">
                <a:solidFill>
                  <a:srgbClr val="273039"/>
                </a:solidFill>
                <a:latin typeface="Calibri"/>
                <a:cs typeface="Calibri"/>
              </a:rPr>
              <a:t>i</a:t>
            </a:r>
            <a:r>
              <a:rPr sz="1400" b="1" dirty="0">
                <a:solidFill>
                  <a:srgbClr val="273039"/>
                </a:solidFill>
                <a:latin typeface="Calibri"/>
                <a:cs typeface="Calibri"/>
              </a:rPr>
              <a:t>t</a:t>
            </a:r>
            <a:r>
              <a:rPr sz="1400" b="1" spc="5" dirty="0">
                <a:solidFill>
                  <a:srgbClr val="273039"/>
                </a:solidFill>
                <a:latin typeface="Times New Roman"/>
                <a:cs typeface="Times New Roman"/>
              </a:rPr>
              <a:t> </a:t>
            </a:r>
            <a:r>
              <a:rPr sz="1400" b="1" spc="-5" dirty="0">
                <a:solidFill>
                  <a:srgbClr val="273039"/>
                </a:solidFill>
                <a:latin typeface="Calibri"/>
                <a:cs typeface="Calibri"/>
              </a:rPr>
              <a:t>D</a:t>
            </a:r>
            <a:r>
              <a:rPr sz="1400" b="1" dirty="0">
                <a:solidFill>
                  <a:srgbClr val="273039"/>
                </a:solidFill>
                <a:latin typeface="Calibri"/>
                <a:cs typeface="Calibri"/>
              </a:rPr>
              <a:t>iag</a:t>
            </a:r>
            <a:r>
              <a:rPr sz="1400" b="1" spc="-15" dirty="0">
                <a:solidFill>
                  <a:srgbClr val="273039"/>
                </a:solidFill>
                <a:latin typeface="Calibri"/>
                <a:cs typeface="Calibri"/>
              </a:rPr>
              <a:t>r</a:t>
            </a:r>
            <a:r>
              <a:rPr sz="1400" b="1" dirty="0">
                <a:solidFill>
                  <a:srgbClr val="273039"/>
                </a:solidFill>
                <a:latin typeface="Calibri"/>
                <a:cs typeface="Calibri"/>
              </a:rPr>
              <a:t>am</a:t>
            </a:r>
            <a:r>
              <a:rPr sz="1400" b="1" dirty="0">
                <a:solidFill>
                  <a:srgbClr val="273039"/>
                </a:solidFill>
                <a:latin typeface="Times New Roman"/>
                <a:cs typeface="Times New Roman"/>
              </a:rPr>
              <a:t> </a:t>
            </a:r>
            <a:r>
              <a:rPr sz="1400" b="1" dirty="0">
                <a:solidFill>
                  <a:srgbClr val="273039"/>
                </a:solidFill>
                <a:latin typeface="Calibri"/>
                <a:cs typeface="Calibri"/>
              </a:rPr>
              <a:t>:</a:t>
            </a:r>
            <a:endParaRPr sz="1400">
              <a:latin typeface="Calibri"/>
              <a:cs typeface="Calibri"/>
            </a:endParaRPr>
          </a:p>
        </p:txBody>
      </p:sp>
      <p:sp>
        <p:nvSpPr>
          <p:cNvPr id="81926" name="object 6"/>
          <p:cNvSpPr txBox="1">
            <a:spLocks noChangeArrowheads="1"/>
          </p:cNvSpPr>
          <p:nvPr/>
        </p:nvSpPr>
        <p:spPr bwMode="auto">
          <a:xfrm>
            <a:off x="358775" y="6688138"/>
            <a:ext cx="3865563"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60000"/>
              </a:lnSpc>
              <a:spcBef>
                <a:spcPts val="538"/>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FA_1(input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cin,[1:0]x,output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sum,cout);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s_w;</a:t>
            </a:r>
          </a:p>
          <a:p>
            <a:pPr eaLnBrk="1" hangingPunct="1">
              <a:spcBef>
                <a:spcPts val="963"/>
              </a:spcBef>
            </a:pPr>
            <a:r>
              <a:rPr lang="en-US" altLang="en-US" sz="1300">
                <a:cs typeface="Calibri" panose="020F0502020204030204" pitchFamily="34" charset="0"/>
              </a:rPr>
              <a:t>wire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[1:0]c_w;</a:t>
            </a:r>
          </a:p>
          <a:p>
            <a:pPr eaLnBrk="1" hangingPunct="1">
              <a:spcBef>
                <a:spcPts val="975"/>
              </a:spcBef>
            </a:pPr>
            <a:r>
              <a:rPr lang="en-US" altLang="en-US" sz="1300">
                <a:cs typeface="Calibri" panose="020F0502020204030204" pitchFamily="34" charset="0"/>
              </a:rPr>
              <a:t>ha_df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u0(.a(cin),.b(x[0]),.s(s_w),.c(c_w[0]));</a:t>
            </a:r>
          </a:p>
          <a:p>
            <a:pPr eaLnBrk="1" hangingPunct="1">
              <a:lnSpc>
                <a:spcPts val="2588"/>
              </a:lnSpc>
              <a:spcBef>
                <a:spcPts val="225"/>
              </a:spcBef>
            </a:pPr>
            <a:r>
              <a:rPr lang="en-US" altLang="en-US" sz="1300">
                <a:cs typeface="Calibri" panose="020F0502020204030204" pitchFamily="34" charset="0"/>
              </a:rPr>
              <a:t>ha_df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u1(.a(s_w),.b(x[1]),.s(sum),.c(c_w[1]));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cout=c_w[1]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c_w[0];</a:t>
            </a:r>
          </a:p>
          <a:p>
            <a:pPr eaLnBrk="1" hangingPunct="1">
              <a:spcBef>
                <a:spcPts val="750"/>
              </a:spcBef>
            </a:pPr>
            <a:r>
              <a:rPr lang="en-US" altLang="en-US" sz="1300">
                <a:cs typeface="Calibri" panose="020F0502020204030204" pitchFamily="34" charset="0"/>
              </a:rPr>
              <a:t>endmodule</a:t>
            </a:r>
          </a:p>
        </p:txBody>
      </p:sp>
      <p:sp>
        <p:nvSpPr>
          <p:cNvPr id="81927" name="object 7"/>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28"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29" name="object 9"/>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30" name="object 10"/>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31" name="object 11"/>
          <p:cNvSpPr>
            <a:spLocks noChangeArrowheads="1"/>
          </p:cNvSpPr>
          <p:nvPr/>
        </p:nvSpPr>
        <p:spPr bwMode="auto">
          <a:xfrm>
            <a:off x="1625600" y="4868863"/>
            <a:ext cx="4191000" cy="15700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2" name="object 12"/>
          <p:cNvSpPr txBox="1"/>
          <p:nvPr/>
        </p:nvSpPr>
        <p:spPr>
          <a:xfrm>
            <a:off x="889000" y="10375900"/>
            <a:ext cx="860426" cy="169277"/>
          </a:xfrm>
          <a:prstGeom prst="rect">
            <a:avLst/>
          </a:prstGeom>
        </p:spPr>
        <p:txBody>
          <a:bodyPr wrap="square" lIns="0" tIns="0" rIns="0" bIns="0">
            <a:spAutoFit/>
          </a:bodyPr>
          <a:lstStyle/>
          <a:p>
            <a:pPr marL="25400" eaLnBrk="1" fontAlgn="auto" hangingPunct="1">
              <a:spcBef>
                <a:spcPts val="0"/>
              </a:spcBef>
              <a:spcAft>
                <a:spcPts val="0"/>
              </a:spcAft>
              <a:defRPr/>
            </a:pPr>
            <a:r>
              <a:rPr sz="1100" b="1" dirty="0" smtClean="0">
                <a:latin typeface="Calibri"/>
                <a:cs typeface="Calibri"/>
              </a:rPr>
              <a:t>4</a:t>
            </a:r>
            <a:r>
              <a:rPr lang="en-US" sz="1100" b="1" dirty="0" smtClean="0">
                <a:latin typeface="Calibri"/>
                <a:cs typeface="Calibri"/>
              </a:rPr>
              <a:t>2</a:t>
            </a:r>
            <a:r>
              <a:rPr sz="1100" b="1" spc="-35" dirty="0" smtClean="0">
                <a:latin typeface="Times New Roman"/>
                <a:cs typeface="Times New Roman"/>
              </a:rPr>
              <a:t> </a:t>
            </a:r>
            <a:r>
              <a:rPr sz="1100" b="1" dirty="0">
                <a:latin typeface="Calibri"/>
                <a:cs typeface="Calibri"/>
              </a:rPr>
              <a:t>|</a:t>
            </a:r>
            <a:r>
              <a:rPr sz="1100" b="1" spc="-3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object 2"/>
          <p:cNvSpPr>
            <a:spLocks/>
          </p:cNvSpPr>
          <p:nvPr/>
        </p:nvSpPr>
        <p:spPr bwMode="auto">
          <a:xfrm>
            <a:off x="896938" y="103473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452438" y="369888"/>
            <a:ext cx="646112"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83972"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3973"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3974"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3975"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3976" name="object 8"/>
          <p:cNvSpPr>
            <a:spLocks noChangeArrowheads="1"/>
          </p:cNvSpPr>
          <p:nvPr/>
        </p:nvSpPr>
        <p:spPr bwMode="auto">
          <a:xfrm>
            <a:off x="463550" y="682625"/>
            <a:ext cx="6711950" cy="13668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43</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object 2"/>
          <p:cNvSpPr>
            <a:spLocks/>
          </p:cNvSpPr>
          <p:nvPr/>
        </p:nvSpPr>
        <p:spPr bwMode="auto">
          <a:xfrm>
            <a:off x="896938" y="1038860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2081213" y="366713"/>
            <a:ext cx="3244850" cy="228600"/>
          </a:xfrm>
          <a:prstGeom prst="rect">
            <a:avLst/>
          </a:prstGeom>
        </p:spPr>
        <p:txBody>
          <a:bodyPr lIns="0" tIns="0" rIns="0" bIns="0">
            <a:spAutoFit/>
          </a:bodyPr>
          <a:lstStyle/>
          <a:p>
            <a:pPr marL="12700" eaLnBrk="1" fontAlgn="auto" hangingPunct="1">
              <a:spcBef>
                <a:spcPts val="0"/>
              </a:spcBef>
              <a:spcAft>
                <a:spcPts val="0"/>
              </a:spcAft>
              <a:defRPr/>
            </a:pPr>
            <a:r>
              <a:rPr sz="1600" b="1" spc="-10" dirty="0">
                <a:solidFill>
                  <a:srgbClr val="323232"/>
                </a:solidFill>
                <a:latin typeface="Times New Roman"/>
                <a:cs typeface="Times New Roman"/>
              </a:rPr>
              <a:t>Desi</a:t>
            </a:r>
            <a:r>
              <a:rPr sz="1600" b="1" spc="-5" dirty="0">
                <a:solidFill>
                  <a:srgbClr val="323232"/>
                </a:solidFill>
                <a:latin typeface="Times New Roman"/>
                <a:cs typeface="Times New Roman"/>
              </a:rPr>
              <a:t>g</a:t>
            </a:r>
            <a:r>
              <a:rPr sz="1600" b="1" spc="-10" dirty="0">
                <a:solidFill>
                  <a:srgbClr val="323232"/>
                </a:solidFill>
                <a:latin typeface="Times New Roman"/>
                <a:cs typeface="Times New Roman"/>
              </a:rPr>
              <a:t>n</a:t>
            </a:r>
            <a:r>
              <a:rPr sz="1600" b="1" spc="-15" dirty="0">
                <a:solidFill>
                  <a:srgbClr val="323232"/>
                </a:solidFill>
                <a:latin typeface="Times New Roman"/>
                <a:cs typeface="Times New Roman"/>
              </a:rPr>
              <a:t> </a:t>
            </a:r>
            <a:r>
              <a:rPr sz="1600" b="1" spc="-10" dirty="0">
                <a:solidFill>
                  <a:srgbClr val="323232"/>
                </a:solidFill>
                <a:latin typeface="Times New Roman"/>
                <a:cs typeface="Times New Roman"/>
              </a:rPr>
              <a:t>3:8</a:t>
            </a:r>
            <a:r>
              <a:rPr sz="1600" b="1" spc="-5" dirty="0">
                <a:solidFill>
                  <a:srgbClr val="323232"/>
                </a:solidFill>
                <a:latin typeface="Times New Roman"/>
                <a:cs typeface="Times New Roman"/>
              </a:rPr>
              <a:t> </a:t>
            </a:r>
            <a:r>
              <a:rPr sz="1600" b="1" spc="-10" dirty="0">
                <a:solidFill>
                  <a:srgbClr val="323232"/>
                </a:solidFill>
                <a:latin typeface="Times New Roman"/>
                <a:cs typeface="Times New Roman"/>
              </a:rPr>
              <a:t>decod</a:t>
            </a:r>
            <a:r>
              <a:rPr sz="1600" b="1" dirty="0">
                <a:solidFill>
                  <a:srgbClr val="323232"/>
                </a:solidFill>
                <a:latin typeface="Times New Roman"/>
                <a:cs typeface="Times New Roman"/>
              </a:rPr>
              <a:t>e</a:t>
            </a:r>
            <a:r>
              <a:rPr sz="1600" b="1" spc="-10" dirty="0">
                <a:solidFill>
                  <a:srgbClr val="323232"/>
                </a:solidFill>
                <a:latin typeface="Times New Roman"/>
                <a:cs typeface="Times New Roman"/>
              </a:rPr>
              <a:t>r</a:t>
            </a:r>
            <a:r>
              <a:rPr sz="1600" b="1" spc="-15" dirty="0">
                <a:solidFill>
                  <a:srgbClr val="323232"/>
                </a:solidFill>
                <a:latin typeface="Times New Roman"/>
                <a:cs typeface="Times New Roman"/>
              </a:rPr>
              <a:t> </a:t>
            </a:r>
            <a:r>
              <a:rPr sz="1600" b="1" spc="-10" dirty="0">
                <a:solidFill>
                  <a:srgbClr val="323232"/>
                </a:solidFill>
                <a:latin typeface="Times New Roman"/>
                <a:cs typeface="Times New Roman"/>
              </a:rPr>
              <a:t>using</a:t>
            </a:r>
            <a:r>
              <a:rPr sz="1600" b="1" spc="5" dirty="0">
                <a:solidFill>
                  <a:srgbClr val="323232"/>
                </a:solidFill>
                <a:latin typeface="Times New Roman"/>
                <a:cs typeface="Times New Roman"/>
              </a:rPr>
              <a:t> </a:t>
            </a:r>
            <a:r>
              <a:rPr sz="1600" b="1" spc="-10" dirty="0">
                <a:solidFill>
                  <a:srgbClr val="323232"/>
                </a:solidFill>
                <a:latin typeface="Times New Roman"/>
                <a:cs typeface="Times New Roman"/>
              </a:rPr>
              <a:t>2:4</a:t>
            </a:r>
            <a:r>
              <a:rPr sz="1600" b="1" spc="-5" dirty="0">
                <a:solidFill>
                  <a:srgbClr val="323232"/>
                </a:solidFill>
                <a:latin typeface="Times New Roman"/>
                <a:cs typeface="Times New Roman"/>
              </a:rPr>
              <a:t> </a:t>
            </a:r>
            <a:r>
              <a:rPr sz="1600" b="1" spc="-10" dirty="0">
                <a:solidFill>
                  <a:srgbClr val="323232"/>
                </a:solidFill>
                <a:latin typeface="Times New Roman"/>
                <a:cs typeface="Times New Roman"/>
              </a:rPr>
              <a:t>deco</a:t>
            </a:r>
            <a:r>
              <a:rPr sz="1600" b="1" dirty="0">
                <a:solidFill>
                  <a:srgbClr val="323232"/>
                </a:solidFill>
                <a:latin typeface="Times New Roman"/>
                <a:cs typeface="Times New Roman"/>
              </a:rPr>
              <a:t>d</a:t>
            </a:r>
            <a:r>
              <a:rPr sz="1600" b="1" spc="-10" dirty="0">
                <a:solidFill>
                  <a:srgbClr val="323232"/>
                </a:solidFill>
                <a:latin typeface="Times New Roman"/>
                <a:cs typeface="Times New Roman"/>
              </a:rPr>
              <a:t>er</a:t>
            </a:r>
            <a:endParaRPr sz="1600">
              <a:latin typeface="Times New Roman"/>
              <a:cs typeface="Times New Roman"/>
            </a:endParaRPr>
          </a:p>
        </p:txBody>
      </p:sp>
      <p:sp>
        <p:nvSpPr>
          <p:cNvPr id="86020" name="object 4"/>
          <p:cNvSpPr txBox="1">
            <a:spLocks noChangeArrowheads="1"/>
          </p:cNvSpPr>
          <p:nvPr/>
        </p:nvSpPr>
        <p:spPr bwMode="auto">
          <a:xfrm>
            <a:off x="358775" y="1230313"/>
            <a:ext cx="66960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US" altLang="en-US" sz="1400" b="1">
                <a:solidFill>
                  <a:srgbClr val="323232"/>
                </a:solidFill>
                <a:cs typeface="Calibri" panose="020F0502020204030204" pitchFamily="34" charset="0"/>
              </a:rPr>
              <a:t>Theory</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spcBef>
                <a:spcPts val="50"/>
              </a:spcBef>
            </a:pPr>
            <a:endParaRPr lang="en-US" altLang="en-US" sz="1200">
              <a:latin typeface="Times New Roman" panose="02020603050405020304" pitchFamily="18" charset="0"/>
              <a:cs typeface="Times New Roman" panose="02020603050405020304" pitchFamily="18" charset="0"/>
            </a:endParaRPr>
          </a:p>
          <a:p>
            <a:pPr algn="just" eaLnBrk="1" hangingPunct="1">
              <a:lnSpc>
                <a:spcPct val="102000"/>
              </a:lnSpc>
            </a:pPr>
            <a:r>
              <a:rPr lang="en-US" altLang="en-US" sz="1300">
                <a:solidFill>
                  <a:srgbClr val="323232"/>
                </a:solidFill>
                <a:cs typeface="Calibri" panose="020F050202020403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3</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8</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decoder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also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known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Binary</a:t>
            </a:r>
            <a:r>
              <a:rPr lang="en-US" altLang="en-US" sz="1300" b="1">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to</a:t>
            </a:r>
            <a:r>
              <a:rPr lang="en-US" altLang="en-US" sz="1300" b="1">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Octal</a:t>
            </a:r>
            <a:r>
              <a:rPr lang="en-US" altLang="en-US" sz="1300" b="1">
                <a:solidFill>
                  <a:srgbClr val="323232"/>
                </a:solidFill>
                <a:latin typeface="Times New Roman" panose="02020603050405020304" pitchFamily="18" charset="0"/>
                <a:cs typeface="Times New Roman" panose="02020603050405020304" pitchFamily="18" charset="0"/>
              </a:rPr>
              <a:t> </a:t>
            </a:r>
            <a:r>
              <a:rPr lang="en-US" altLang="en-US" sz="1300" b="1">
                <a:solidFill>
                  <a:srgbClr val="323232"/>
                </a:solidFill>
                <a:cs typeface="Calibri" panose="020F0502020204030204" pitchFamily="34" charset="0"/>
              </a:rPr>
              <a:t>Decoder</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3</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8</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decoder,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there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total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eight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0</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1</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2</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3</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4</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5</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6</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Y</a:t>
            </a:r>
            <a:r>
              <a:rPr lang="en-US" altLang="en-US" sz="1300" baseline="-12000">
                <a:solidFill>
                  <a:srgbClr val="323232"/>
                </a:solidFill>
                <a:cs typeface="Calibri" panose="020F0502020204030204" pitchFamily="34" charset="0"/>
              </a:rPr>
              <a:t>7</a:t>
            </a:r>
            <a:r>
              <a:rPr lang="en-US" altLang="en-US" sz="1300" baseline="-120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three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baseline="-12000">
                <a:solidFill>
                  <a:srgbClr val="323232"/>
                </a:solidFill>
                <a:cs typeface="Calibri" panose="020F0502020204030204" pitchFamily="34" charset="0"/>
              </a:rPr>
              <a:t>0</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A1,</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and</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a:t>
            </a:r>
            <a:r>
              <a:rPr lang="en-US" altLang="en-US" sz="1300" baseline="-12000">
                <a:solidFill>
                  <a:srgbClr val="323232"/>
                </a:solidFill>
                <a:cs typeface="Calibri" panose="020F0502020204030204" pitchFamily="34" charset="0"/>
              </a:rPr>
              <a:t>2</a:t>
            </a:r>
            <a:r>
              <a:rPr lang="en-US" altLang="en-US" sz="1300">
                <a:solidFill>
                  <a:srgbClr val="323232"/>
                </a:solidFill>
                <a:cs typeface="Calibri" panose="020F0502020204030204" pitchFamily="34" charset="0"/>
              </a:rPr>
              <a: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circuit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has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an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enable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input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Just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like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2</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4</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line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decoder,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when</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enable'E'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is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set</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to</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1,</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one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of</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these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four</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outputs</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will</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be</a:t>
            </a:r>
            <a:r>
              <a:rPr lang="en-US" altLang="en-US" sz="1300">
                <a:solidFill>
                  <a:srgbClr val="323232"/>
                </a:solidFill>
                <a:latin typeface="Times New Roman" panose="02020603050405020304" pitchFamily="18" charset="0"/>
                <a:cs typeface="Times New Roman" panose="02020603050405020304" pitchFamily="18" charset="0"/>
              </a:rPr>
              <a:t> </a:t>
            </a:r>
            <a:r>
              <a:rPr lang="en-US" altLang="en-US" sz="1300">
                <a:solidFill>
                  <a:srgbClr val="323232"/>
                </a:solidFill>
                <a:cs typeface="Calibri" panose="020F0502020204030204" pitchFamily="34" charset="0"/>
              </a:rPr>
              <a:t>1.</a:t>
            </a:r>
            <a:endParaRPr lang="en-US" altLang="en-US" sz="1300">
              <a:cs typeface="Calibri" panose="020F0502020204030204" pitchFamily="34" charset="0"/>
            </a:endParaRPr>
          </a:p>
        </p:txBody>
      </p:sp>
      <p:sp>
        <p:nvSpPr>
          <p:cNvPr id="5" name="object 5"/>
          <p:cNvSpPr txBox="1"/>
          <p:nvPr/>
        </p:nvSpPr>
        <p:spPr>
          <a:xfrm>
            <a:off x="358775" y="3060700"/>
            <a:ext cx="1254125"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86022" name="object 6"/>
          <p:cNvSpPr txBox="1">
            <a:spLocks noChangeArrowheads="1"/>
          </p:cNvSpPr>
          <p:nvPr/>
        </p:nvSpPr>
        <p:spPr bwMode="auto">
          <a:xfrm>
            <a:off x="358775" y="8359775"/>
            <a:ext cx="4471988"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61000"/>
              </a:lnSpc>
              <a:spcBef>
                <a:spcPts val="513"/>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DEC38(input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[2:0]A1,output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[7:0]y1);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DEC24_DF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u0(.E(A1[2]),.A(A1[1:0]),.y(y1[7:4]));</a:t>
            </a:r>
          </a:p>
          <a:p>
            <a:pPr eaLnBrk="1" hangingPunct="1">
              <a:spcBef>
                <a:spcPts val="1000"/>
              </a:spcBef>
            </a:pPr>
            <a:r>
              <a:rPr lang="en-US" altLang="en-US" sz="1300">
                <a:cs typeface="Calibri" panose="020F0502020204030204" pitchFamily="34" charset="0"/>
              </a:rPr>
              <a:t>DEC24_DF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u1(.E(~A1[2]),.A(A1[1:0]),.y(y1[3:0]));</a:t>
            </a:r>
          </a:p>
          <a:p>
            <a:pPr eaLnBrk="1" hangingPunct="1">
              <a:spcBef>
                <a:spcPts val="913"/>
              </a:spcBef>
            </a:pPr>
            <a:r>
              <a:rPr lang="en-US" altLang="en-US" sz="1300">
                <a:cs typeface="Calibri" panose="020F0502020204030204" pitchFamily="34" charset="0"/>
              </a:rPr>
              <a:t>endmodule</a:t>
            </a:r>
          </a:p>
        </p:txBody>
      </p:sp>
      <p:sp>
        <p:nvSpPr>
          <p:cNvPr id="86023" name="object 7"/>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6024"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6025" name="object 9"/>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6026" name="object 10"/>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6027" name="object 11"/>
          <p:cNvSpPr>
            <a:spLocks noChangeArrowheads="1"/>
          </p:cNvSpPr>
          <p:nvPr/>
        </p:nvSpPr>
        <p:spPr bwMode="auto">
          <a:xfrm>
            <a:off x="527050" y="3516313"/>
            <a:ext cx="5259388" cy="4114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2" name="object 12"/>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44</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object 2"/>
          <p:cNvSpPr>
            <a:spLocks/>
          </p:cNvSpPr>
          <p:nvPr/>
        </p:nvSpPr>
        <p:spPr bwMode="auto">
          <a:xfrm>
            <a:off x="896938" y="1002030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403225" y="369888"/>
            <a:ext cx="646113"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88068"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8069"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8070"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8071"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8072" name="object 8"/>
          <p:cNvSpPr>
            <a:spLocks noChangeArrowheads="1"/>
          </p:cNvSpPr>
          <p:nvPr/>
        </p:nvSpPr>
        <p:spPr bwMode="auto">
          <a:xfrm>
            <a:off x="374650" y="682625"/>
            <a:ext cx="6672263" cy="1679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45</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object 2"/>
          <p:cNvSpPr>
            <a:spLocks/>
          </p:cNvSpPr>
          <p:nvPr/>
        </p:nvSpPr>
        <p:spPr bwMode="auto">
          <a:xfrm>
            <a:off x="896938" y="1039177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0115" name="object 3"/>
          <p:cNvSpPr txBox="1">
            <a:spLocks noChangeArrowheads="1"/>
          </p:cNvSpPr>
          <p:nvPr/>
        </p:nvSpPr>
        <p:spPr bwMode="auto">
          <a:xfrm>
            <a:off x="358775" y="366713"/>
            <a:ext cx="6697663"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118903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Design 4:1 Multiplexer using 2:1 Multiplexer</a:t>
            </a:r>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spcBef>
                <a:spcPts val="50"/>
              </a:spcBef>
            </a:pPr>
            <a:endParaRPr lang="en-US" altLang="en-US" sz="1500">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0000"/>
              </a:lnSpc>
              <a:spcBef>
                <a:spcPts val="788"/>
              </a:spcBef>
            </a:pPr>
            <a:r>
              <a:rPr lang="en-US" altLang="en-US" sz="1300">
                <a:solidFill>
                  <a:srgbClr val="202020"/>
                </a:solidFill>
                <a:cs typeface="Calibri" panose="020F0502020204030204" pitchFamily="34" charset="0"/>
              </a:rPr>
              <a:t>A</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4</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to</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1</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MUX</a:t>
            </a:r>
            <a:r>
              <a:rPr lang="en-US" altLang="en-US" sz="1300" b="1">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contains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“FOUR” input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and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these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are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D0</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D1</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D2</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and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D3,</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two</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selected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S0</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and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S1</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and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one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output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Y-line.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Selected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S0</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and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S1</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select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one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of</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four</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input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to</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connect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outgoing</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figure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below</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shows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a</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4</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to</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1</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MUX</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block</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diagram</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where,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multiplexer</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determines</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input</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by</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the</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selected</a:t>
            </a:r>
            <a:r>
              <a:rPr lang="en-US" altLang="en-US" sz="1300">
                <a:solidFill>
                  <a:srgbClr val="202020"/>
                </a:solidFill>
                <a:latin typeface="Times New Roman" panose="02020603050405020304" pitchFamily="18" charset="0"/>
                <a:cs typeface="Times New Roman" panose="02020603050405020304" pitchFamily="18" charset="0"/>
              </a:rPr>
              <a:t> </a:t>
            </a:r>
            <a:r>
              <a:rPr lang="en-US" altLang="en-US" sz="1300">
                <a:solidFill>
                  <a:srgbClr val="202020"/>
                </a:solidFill>
                <a:cs typeface="Calibri" panose="020F0502020204030204" pitchFamily="34" charset="0"/>
              </a:rPr>
              <a:t>line.</a:t>
            </a:r>
            <a:endParaRPr lang="en-US" altLang="en-US" sz="1300">
              <a:cs typeface="Calibri" panose="020F0502020204030204" pitchFamily="34" charset="0"/>
            </a:endParaRPr>
          </a:p>
        </p:txBody>
      </p:sp>
      <p:sp>
        <p:nvSpPr>
          <p:cNvPr id="4" name="object 4"/>
          <p:cNvSpPr txBox="1"/>
          <p:nvPr/>
        </p:nvSpPr>
        <p:spPr>
          <a:xfrm>
            <a:off x="358775" y="2898775"/>
            <a:ext cx="1254125" cy="203200"/>
          </a:xfrm>
          <a:prstGeom prst="rect">
            <a:avLst/>
          </a:prstGeom>
        </p:spPr>
        <p:txBody>
          <a:bodyPr lIns="0" tIns="0" rIns="0" bIns="0">
            <a:spAutoFit/>
          </a:bodyPr>
          <a:lstStyle/>
          <a:p>
            <a:pPr marL="12700" eaLnBrk="1" fontAlgn="auto" hangingPunct="1">
              <a:spcBef>
                <a:spcPts val="0"/>
              </a:spcBef>
              <a:spcAft>
                <a:spcPts val="0"/>
              </a:spcAft>
              <a:defRPr/>
            </a:pPr>
            <a:r>
              <a:rPr sz="1400" b="1" spc="-5" dirty="0">
                <a:solidFill>
                  <a:srgbClr val="323232"/>
                </a:solidFill>
                <a:latin typeface="Calibri"/>
                <a:cs typeface="Calibri"/>
              </a:rPr>
              <a:t>Ci</a:t>
            </a:r>
            <a:r>
              <a:rPr sz="1400" b="1" spc="5" dirty="0">
                <a:solidFill>
                  <a:srgbClr val="323232"/>
                </a:solidFill>
                <a:latin typeface="Calibri"/>
                <a:cs typeface="Calibri"/>
              </a:rPr>
              <a:t>r</a:t>
            </a:r>
            <a:r>
              <a:rPr sz="1400" b="1" spc="-15" dirty="0">
                <a:solidFill>
                  <a:srgbClr val="323232"/>
                </a:solidFill>
                <a:latin typeface="Calibri"/>
                <a:cs typeface="Calibri"/>
              </a:rPr>
              <a:t>c</a:t>
            </a:r>
            <a:r>
              <a:rPr sz="1400" b="1" dirty="0">
                <a:solidFill>
                  <a:srgbClr val="323232"/>
                </a:solidFill>
                <a:latin typeface="Calibri"/>
                <a:cs typeface="Calibri"/>
              </a:rPr>
              <a:t>u</a:t>
            </a:r>
            <a:r>
              <a:rPr sz="1400" b="1" spc="-10" dirty="0">
                <a:solidFill>
                  <a:srgbClr val="323232"/>
                </a:solidFill>
                <a:latin typeface="Calibri"/>
                <a:cs typeface="Calibri"/>
              </a:rPr>
              <a:t>i</a:t>
            </a:r>
            <a:r>
              <a:rPr sz="1400" b="1" dirty="0">
                <a:solidFill>
                  <a:srgbClr val="323232"/>
                </a:solidFill>
                <a:latin typeface="Calibri"/>
                <a:cs typeface="Calibri"/>
              </a:rPr>
              <a:t>t</a:t>
            </a:r>
            <a:r>
              <a:rPr sz="1400" b="1" spc="-45" dirty="0">
                <a:solidFill>
                  <a:srgbClr val="323232"/>
                </a:solidFill>
                <a:latin typeface="Times New Roman"/>
                <a:cs typeface="Times New Roman"/>
              </a:rPr>
              <a:t> </a:t>
            </a:r>
            <a:r>
              <a:rPr sz="1400" b="1" spc="-5" dirty="0">
                <a:solidFill>
                  <a:srgbClr val="323232"/>
                </a:solidFill>
                <a:latin typeface="Calibri"/>
                <a:cs typeface="Calibri"/>
              </a:rPr>
              <a:t>D</a:t>
            </a:r>
            <a:r>
              <a:rPr sz="1400" b="1" dirty="0">
                <a:solidFill>
                  <a:srgbClr val="323232"/>
                </a:solidFill>
                <a:latin typeface="Calibri"/>
                <a:cs typeface="Calibri"/>
              </a:rPr>
              <a:t>iag</a:t>
            </a:r>
            <a:r>
              <a:rPr sz="1400" b="1" spc="-15" dirty="0">
                <a:solidFill>
                  <a:srgbClr val="323232"/>
                </a:solidFill>
                <a:latin typeface="Calibri"/>
                <a:cs typeface="Calibri"/>
              </a:rPr>
              <a:t>r</a:t>
            </a:r>
            <a:r>
              <a:rPr sz="1400" b="1" dirty="0">
                <a:solidFill>
                  <a:srgbClr val="323232"/>
                </a:solidFill>
                <a:latin typeface="Calibri"/>
                <a:cs typeface="Calibri"/>
              </a:rPr>
              <a:t>am</a:t>
            </a:r>
            <a:r>
              <a:rPr sz="1400" b="1" spc="-50" dirty="0">
                <a:solidFill>
                  <a:srgbClr val="323232"/>
                </a:solidFill>
                <a:latin typeface="Times New Roman"/>
                <a:cs typeface="Times New Roman"/>
              </a:rPr>
              <a:t> </a:t>
            </a:r>
            <a:r>
              <a:rPr sz="1400" b="1" dirty="0">
                <a:solidFill>
                  <a:srgbClr val="323232"/>
                </a:solidFill>
                <a:latin typeface="Calibri"/>
                <a:cs typeface="Calibri"/>
              </a:rPr>
              <a:t>:</a:t>
            </a:r>
            <a:endParaRPr sz="1400">
              <a:latin typeface="Calibri"/>
              <a:cs typeface="Calibri"/>
            </a:endParaRPr>
          </a:p>
        </p:txBody>
      </p:sp>
      <p:sp>
        <p:nvSpPr>
          <p:cNvPr id="90117" name="object 5"/>
          <p:cNvSpPr txBox="1">
            <a:spLocks noChangeArrowheads="1"/>
          </p:cNvSpPr>
          <p:nvPr/>
        </p:nvSpPr>
        <p:spPr bwMode="auto">
          <a:xfrm>
            <a:off x="358775" y="8048625"/>
            <a:ext cx="43068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61000"/>
              </a:lnSpc>
              <a:spcBef>
                <a:spcPts val="513"/>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mux41(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[1:0]S1,[3:0]A1,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Y1);wire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[1:0]Y_W;</a:t>
            </a:r>
          </a:p>
          <a:p>
            <a:pPr eaLnBrk="1" hangingPunct="1">
              <a:spcBef>
                <a:spcPts val="1000"/>
              </a:spcBef>
            </a:pPr>
            <a:r>
              <a:rPr lang="en-US" altLang="en-US" sz="1300">
                <a:cs typeface="Calibri" panose="020F0502020204030204" pitchFamily="34" charset="0"/>
              </a:rPr>
              <a:t>MUX21_DF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u0(.S(S1[0]),.A(A1[3:2]),.Y(Y_W[1]));</a:t>
            </a:r>
          </a:p>
          <a:p>
            <a:pPr eaLnBrk="1" hangingPunct="1">
              <a:spcBef>
                <a:spcPts val="913"/>
              </a:spcBef>
            </a:pPr>
            <a:r>
              <a:rPr lang="en-US" altLang="en-US" sz="1300">
                <a:cs typeface="Calibri" panose="020F0502020204030204" pitchFamily="34" charset="0"/>
              </a:rPr>
              <a:t>MUX21_DF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u1(.S(S1[0]),.A(A1[1:0]),.Y(Y_W[0]));</a:t>
            </a:r>
          </a:p>
          <a:p>
            <a:pPr eaLnBrk="1" hangingPunct="1">
              <a:spcBef>
                <a:spcPts val="950"/>
              </a:spcBef>
            </a:pPr>
            <a:r>
              <a:rPr lang="en-US" altLang="en-US" sz="1300">
                <a:cs typeface="Calibri" panose="020F0502020204030204" pitchFamily="34" charset="0"/>
              </a:rPr>
              <a:t>MUX21_DF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u2(.S(S1[1]),.A(Y_W),.Y(Y1));</a:t>
            </a:r>
          </a:p>
          <a:p>
            <a:pPr eaLnBrk="1" hangingPunct="1">
              <a:spcBef>
                <a:spcPts val="975"/>
              </a:spcBef>
            </a:pPr>
            <a:r>
              <a:rPr lang="en-US" altLang="en-US" sz="1300">
                <a:cs typeface="Calibri" panose="020F0502020204030204" pitchFamily="34" charset="0"/>
              </a:rPr>
              <a:t>Endmodule</a:t>
            </a:r>
          </a:p>
        </p:txBody>
      </p:sp>
      <p:sp>
        <p:nvSpPr>
          <p:cNvPr id="90118" name="object 6"/>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0119"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0120" name="object 8"/>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0121" name="object 9"/>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0122" name="object 10"/>
          <p:cNvSpPr>
            <a:spLocks noChangeArrowheads="1"/>
          </p:cNvSpPr>
          <p:nvPr/>
        </p:nvSpPr>
        <p:spPr bwMode="auto">
          <a:xfrm>
            <a:off x="1512888" y="3413125"/>
            <a:ext cx="4497387" cy="34194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46</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object 2"/>
          <p:cNvSpPr>
            <a:spLocks/>
          </p:cNvSpPr>
          <p:nvPr/>
        </p:nvSpPr>
        <p:spPr bwMode="auto">
          <a:xfrm>
            <a:off x="896938" y="103473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358775" y="369888"/>
            <a:ext cx="646113" cy="204787"/>
          </a:xfrm>
          <a:prstGeom prst="rect">
            <a:avLst/>
          </a:prstGeom>
        </p:spPr>
        <p:txBody>
          <a:bodyPr lIns="0" tIns="0" rIns="0" bIns="0">
            <a:spAutoFit/>
          </a:bodyPr>
          <a:lstStyle/>
          <a:p>
            <a:pPr marL="12700" eaLnBrk="1" fontAlgn="auto" hangingPunct="1">
              <a:spcBef>
                <a:spcPts val="0"/>
              </a:spcBef>
              <a:spcAft>
                <a:spcPts val="0"/>
              </a:spcAft>
              <a:defRPr/>
            </a:pPr>
            <a:r>
              <a:rPr sz="1400" b="1" spc="-5" dirty="0">
                <a:latin typeface="Calibri"/>
                <a:cs typeface="Calibri"/>
              </a:rPr>
              <a:t>Ou</a:t>
            </a:r>
            <a:r>
              <a:rPr sz="1400" b="1" spc="5" dirty="0">
                <a:latin typeface="Calibri"/>
                <a:cs typeface="Calibri"/>
              </a:rPr>
              <a:t>t</a:t>
            </a:r>
            <a:r>
              <a:rPr sz="1400" b="1" spc="-10" dirty="0">
                <a:latin typeface="Calibri"/>
                <a:cs typeface="Calibri"/>
              </a:rPr>
              <a:t>p</a:t>
            </a:r>
            <a:r>
              <a:rPr sz="1400" b="1" dirty="0">
                <a:latin typeface="Calibri"/>
                <a:cs typeface="Calibri"/>
              </a:rPr>
              <a:t>ut</a:t>
            </a:r>
            <a:r>
              <a:rPr sz="1400" b="1" spc="-35" dirty="0">
                <a:latin typeface="Times New Roman"/>
                <a:cs typeface="Times New Roman"/>
              </a:rPr>
              <a:t> </a:t>
            </a:r>
            <a:r>
              <a:rPr sz="1400" b="1" dirty="0">
                <a:latin typeface="Calibri"/>
                <a:cs typeface="Calibri"/>
              </a:rPr>
              <a:t>:</a:t>
            </a:r>
            <a:endParaRPr sz="1400">
              <a:latin typeface="Calibri"/>
              <a:cs typeface="Calibri"/>
            </a:endParaRPr>
          </a:p>
        </p:txBody>
      </p:sp>
      <p:sp>
        <p:nvSpPr>
          <p:cNvPr id="92164"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2165"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2166"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2167"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2168" name="object 8"/>
          <p:cNvSpPr>
            <a:spLocks noChangeArrowheads="1"/>
          </p:cNvSpPr>
          <p:nvPr/>
        </p:nvSpPr>
        <p:spPr bwMode="auto">
          <a:xfrm>
            <a:off x="374650" y="682625"/>
            <a:ext cx="6699250" cy="1438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sz="1100" b="1" dirty="0" smtClean="0">
                <a:latin typeface="Calibri"/>
                <a:cs typeface="Calibri"/>
              </a:rPr>
              <a:t>4</a:t>
            </a:r>
            <a:r>
              <a:rPr lang="en-US" sz="1100" b="1" dirty="0" smtClean="0">
                <a:latin typeface="Calibri"/>
                <a:cs typeface="Calibri"/>
              </a:rPr>
              <a:t>7</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object 2"/>
          <p:cNvSpPr>
            <a:spLocks/>
          </p:cNvSpPr>
          <p:nvPr/>
        </p:nvSpPr>
        <p:spPr bwMode="auto">
          <a:xfrm>
            <a:off x="3451225" y="4168775"/>
            <a:ext cx="579438" cy="296863"/>
          </a:xfrm>
          <a:custGeom>
            <a:avLst/>
            <a:gdLst>
              <a:gd name="T0" fmla="*/ 0 w 579120"/>
              <a:gd name="T1" fmla="*/ 296863 h 297179"/>
              <a:gd name="T2" fmla="*/ 579437 w 579120"/>
              <a:gd name="T3" fmla="*/ 296863 h 297179"/>
              <a:gd name="T4" fmla="*/ 579437 w 579120"/>
              <a:gd name="T5" fmla="*/ 0 h 297179"/>
              <a:gd name="T6" fmla="*/ 0 w 579120"/>
              <a:gd name="T7" fmla="*/ 0 h 297179"/>
              <a:gd name="T8" fmla="*/ 0 w 579120"/>
              <a:gd name="T9" fmla="*/ 296863 h 297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120" h="297179">
                <a:moveTo>
                  <a:pt x="0" y="297179"/>
                </a:moveTo>
                <a:lnTo>
                  <a:pt x="579119" y="297179"/>
                </a:lnTo>
                <a:lnTo>
                  <a:pt x="579119" y="0"/>
                </a:lnTo>
                <a:lnTo>
                  <a:pt x="0" y="0"/>
                </a:lnTo>
                <a:lnTo>
                  <a:pt x="0" y="297179"/>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4211" name="object 3"/>
          <p:cNvSpPr txBox="1">
            <a:spLocks noChangeArrowheads="1"/>
          </p:cNvSpPr>
          <p:nvPr/>
        </p:nvSpPr>
        <p:spPr bwMode="auto">
          <a:xfrm>
            <a:off x="358775" y="366713"/>
            <a:ext cx="66929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5748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Design Half Adder Using Test Bench</a:t>
            </a:r>
            <a:endParaRPr lang="en-US" altLang="en-US" sz="1600">
              <a:latin typeface="Times New Roman" panose="02020603050405020304" pitchFamily="18" charset="0"/>
              <a:cs typeface="Times New Roman" panose="02020603050405020304" pitchFamily="18" charset="0"/>
            </a:endParaRPr>
          </a:p>
          <a:p>
            <a:pPr algn="just" eaLnBrk="1" hangingPunct="1">
              <a:spcBef>
                <a:spcPts val="1100"/>
              </a:spcBef>
            </a:pPr>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algn="just" eaLnBrk="1" hangingPunct="1">
              <a:lnSpc>
                <a:spcPct val="113000"/>
              </a:lnSpc>
              <a:spcBef>
                <a:spcPts val="925"/>
              </a:spcBef>
            </a:pP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digital</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logic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circuit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that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performs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single-bit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binary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numbers.It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least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(LSB)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while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output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most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significant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bit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(MSB)</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result,</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indicating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whether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there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was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carry-over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from</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addition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of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two</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inputs.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The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half</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adder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can</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be</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implemented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using</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basic</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such</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as</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XOR</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AND</a:t>
            </a:r>
            <a:r>
              <a:rPr lang="en-US" altLang="en-US" sz="1300">
                <a:solidFill>
                  <a:srgbClr val="273039"/>
                </a:solidFill>
                <a:latin typeface="Times New Roman" panose="02020603050405020304" pitchFamily="18" charset="0"/>
                <a:cs typeface="Times New Roman" panose="02020603050405020304" pitchFamily="18" charset="0"/>
              </a:rPr>
              <a:t> </a:t>
            </a:r>
            <a:r>
              <a:rPr lang="en-US" altLang="en-US" sz="1300">
                <a:solidFill>
                  <a:srgbClr val="273039"/>
                </a:solidFill>
                <a:cs typeface="Calibri" panose="020F0502020204030204" pitchFamily="34" charset="0"/>
              </a:rPr>
              <a:t>gates.</a:t>
            </a:r>
            <a:endParaRPr lang="en-US" altLang="en-US" sz="1300">
              <a:cs typeface="Calibri" panose="020F0502020204030204" pitchFamily="34"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50"/>
              </a:spcBef>
            </a:pPr>
            <a:endParaRPr lang="en-US" altLang="en-US" sz="1700">
              <a:latin typeface="Times New Roman" panose="02020603050405020304" pitchFamily="18" charset="0"/>
              <a:cs typeface="Times New Roman" panose="02020603050405020304" pitchFamily="18" charset="0"/>
            </a:endParaRPr>
          </a:p>
          <a:p>
            <a:pPr algn="just" eaLnBrk="1" hangingPunct="1"/>
            <a:r>
              <a:rPr lang="en-US" altLang="en-US" sz="1300" b="1">
                <a:solidFill>
                  <a:srgbClr val="273039"/>
                </a:solidFill>
                <a:cs typeface="Calibri" panose="020F0502020204030204" pitchFamily="34" charset="0"/>
              </a:rPr>
              <a:t>Circuit</a:t>
            </a:r>
            <a:r>
              <a:rPr lang="en-US" altLang="en-US" sz="1300" b="1">
                <a:solidFill>
                  <a:srgbClr val="273039"/>
                </a:solidFill>
                <a:latin typeface="Times New Roman" panose="02020603050405020304" pitchFamily="18" charset="0"/>
                <a:cs typeface="Times New Roman" panose="02020603050405020304" pitchFamily="18" charset="0"/>
              </a:rPr>
              <a:t> </a:t>
            </a:r>
            <a:r>
              <a:rPr lang="en-US" altLang="en-US" sz="1300" b="1">
                <a:solidFill>
                  <a:srgbClr val="273039"/>
                </a:solidFill>
                <a:cs typeface="Calibri" panose="020F0502020204030204" pitchFamily="34" charset="0"/>
              </a:rPr>
              <a:t>Diagram</a:t>
            </a:r>
            <a:r>
              <a:rPr lang="en-US" altLang="en-US" sz="1300" b="1">
                <a:solidFill>
                  <a:srgbClr val="273039"/>
                </a:solidFill>
                <a:latin typeface="Times New Roman" panose="02020603050405020304" pitchFamily="18" charset="0"/>
                <a:cs typeface="Times New Roman" panose="02020603050405020304" pitchFamily="18" charset="0"/>
              </a:rPr>
              <a:t> </a:t>
            </a:r>
            <a:r>
              <a:rPr lang="en-US" altLang="en-US" sz="1300" b="1">
                <a:solidFill>
                  <a:srgbClr val="273039"/>
                </a:solidFill>
                <a:cs typeface="Calibri" panose="020F0502020204030204" pitchFamily="34" charset="0"/>
              </a:rPr>
              <a:t>:</a:t>
            </a:r>
            <a:endParaRPr lang="en-US" altLang="en-US" sz="1300">
              <a:cs typeface="Calibri" panose="020F0502020204030204" pitchFamily="34" charset="0"/>
            </a:endParaRPr>
          </a:p>
        </p:txBody>
      </p:sp>
      <p:sp>
        <p:nvSpPr>
          <p:cNvPr id="94212" name="object 4"/>
          <p:cNvSpPr txBox="1">
            <a:spLocks noChangeArrowheads="1"/>
          </p:cNvSpPr>
          <p:nvPr/>
        </p:nvSpPr>
        <p:spPr bwMode="auto">
          <a:xfrm>
            <a:off x="358775" y="5907088"/>
            <a:ext cx="2901950"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solidFill>
                  <a:srgbClr val="323232"/>
                </a:solidFill>
                <a:cs typeface="Calibri" panose="020F0502020204030204" pitchFamily="34" charset="0"/>
              </a:rPr>
              <a:t>Verilog</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Code</a:t>
            </a:r>
            <a:r>
              <a:rPr lang="en-US" altLang="en-US" sz="1400" b="1">
                <a:solidFill>
                  <a:srgbClr val="323232"/>
                </a:solidFill>
                <a:latin typeface="Times New Roman" panose="02020603050405020304" pitchFamily="18" charset="0"/>
                <a:cs typeface="Times New Roman" panose="02020603050405020304" pitchFamily="18" charset="0"/>
              </a:rPr>
              <a:t> </a:t>
            </a:r>
            <a:r>
              <a:rPr lang="en-US" altLang="en-US" sz="1400" b="1">
                <a:solidFill>
                  <a:srgbClr val="323232"/>
                </a:solidFill>
                <a:cs typeface="Calibri" panose="020F0502020204030204" pitchFamily="34" charset="0"/>
              </a:rPr>
              <a:t>:</a:t>
            </a:r>
            <a:endParaRPr lang="en-US" altLang="en-US" sz="1400">
              <a:cs typeface="Calibri" panose="020F0502020204030204" pitchFamily="34" charset="0"/>
            </a:endParaRPr>
          </a:p>
          <a:p>
            <a:pPr eaLnBrk="1" hangingPunct="1">
              <a:lnSpc>
                <a:spcPct val="161000"/>
              </a:lnSpc>
              <a:spcBef>
                <a:spcPts val="500"/>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HA_TB();</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A,B;</a:t>
            </a:r>
          </a:p>
          <a:p>
            <a:pPr algn="ctr" eaLnBrk="1" hangingPunct="1">
              <a:spcBef>
                <a:spcPts val="1000"/>
              </a:spcBef>
            </a:pPr>
            <a:r>
              <a:rPr lang="en-US" altLang="en-US" sz="1300">
                <a:cs typeface="Calibri" panose="020F0502020204030204" pitchFamily="34" charset="0"/>
              </a:rPr>
              <a:t>wire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S,C;</a:t>
            </a:r>
          </a:p>
          <a:p>
            <a:pPr eaLnBrk="1" hangingPunct="1">
              <a:lnSpc>
                <a:spcPts val="2575"/>
              </a:lnSpc>
              <a:spcBef>
                <a:spcPts val="213"/>
              </a:spcBef>
            </a:pPr>
            <a:r>
              <a:rPr lang="en-US" altLang="en-US" sz="1300">
                <a:cs typeface="Calibri" panose="020F0502020204030204" pitchFamily="34" charset="0"/>
              </a:rPr>
              <a:t>ha_df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u0(.a(A),.b(B),.s(S),.c(C));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initial</a:t>
            </a:r>
          </a:p>
          <a:p>
            <a:pPr eaLnBrk="1" hangingPunct="1">
              <a:spcBef>
                <a:spcPts val="725"/>
              </a:spcBef>
            </a:pPr>
            <a:r>
              <a:rPr lang="en-US" altLang="en-US" sz="1300">
                <a:cs typeface="Calibri" panose="020F0502020204030204" pitchFamily="34" charset="0"/>
              </a:rPr>
              <a:t>begin</a:t>
            </a:r>
          </a:p>
          <a:p>
            <a:pPr algn="ctr" eaLnBrk="1" hangingPunct="1">
              <a:lnSpc>
                <a:spcPts val="2600"/>
              </a:lnSpc>
              <a:spcBef>
                <a:spcPts val="213"/>
              </a:spcBef>
            </a:pPr>
            <a:r>
              <a:rPr lang="en-US" altLang="en-US" sz="1300">
                <a:cs typeface="Calibri" panose="020F0502020204030204" pitchFamily="34" charset="0"/>
              </a:rPr>
              <a:t>A=0;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B=0;</a:t>
            </a:r>
          </a:p>
          <a:p>
            <a:pPr algn="ctr" eaLnBrk="1" hangingPunct="1">
              <a:lnSpc>
                <a:spcPts val="2588"/>
              </a:lnSpc>
              <a:spcBef>
                <a:spcPts val="13"/>
              </a:spcBef>
            </a:pPr>
            <a:r>
              <a:rPr lang="en-US" altLang="en-US" sz="1300">
                <a:cs typeface="Calibri" panose="020F0502020204030204" pitchFamily="34" charset="0"/>
              </a:rPr>
              <a:t>#100;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t>
            </a:r>
          </a:p>
          <a:p>
            <a:pPr algn="ctr" eaLnBrk="1" hangingPunct="1">
              <a:spcBef>
                <a:spcPts val="738"/>
              </a:spcBef>
            </a:pPr>
            <a:r>
              <a:rPr lang="en-US" altLang="en-US" sz="1300">
                <a:cs typeface="Calibri" panose="020F0502020204030204" pitchFamily="34" charset="0"/>
              </a:rPr>
              <a:t>B=1;</a:t>
            </a:r>
          </a:p>
          <a:p>
            <a:pPr algn="ctr" eaLnBrk="1" hangingPunct="1">
              <a:spcBef>
                <a:spcPts val="988"/>
              </a:spcBef>
            </a:pPr>
            <a:r>
              <a:rPr lang="en-US" altLang="en-US" sz="1300">
                <a:cs typeface="Calibri" panose="020F0502020204030204" pitchFamily="34" charset="0"/>
              </a:rPr>
              <a:t>#100;</a:t>
            </a:r>
          </a:p>
        </p:txBody>
      </p:sp>
      <p:sp>
        <p:nvSpPr>
          <p:cNvPr id="94213"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421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4215"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4216"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 name="object 10"/>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48</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graphicFrame>
        <p:nvGraphicFramePr>
          <p:cNvPr id="9" name="object 9"/>
          <p:cNvGraphicFramePr>
            <a:graphicFrameLocks noGrp="1"/>
          </p:cNvGraphicFramePr>
          <p:nvPr/>
        </p:nvGraphicFramePr>
        <p:xfrm>
          <a:off x="3049588" y="3606800"/>
          <a:ext cx="1333500" cy="1500188"/>
        </p:xfrm>
        <a:graphic>
          <a:graphicData uri="http://schemas.openxmlformats.org/drawingml/2006/table">
            <a:tbl>
              <a:tblPr/>
              <a:tblGrid>
                <a:gridCol w="255587">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277813">
                  <a:extLst>
                    <a:ext uri="{9D8B030D-6E8A-4147-A177-3AD203B41FA5}">
                      <a16:colId xmlns:a16="http://schemas.microsoft.com/office/drawing/2014/main" val="20002"/>
                    </a:ext>
                  </a:extLst>
                </a:gridCol>
              </a:tblGrid>
              <a:tr h="301625">
                <a:tc gridSpan="3">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3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1590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3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365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36550" marR="0" lvl="0" indent="0" algn="ctr" defTabSz="914400" rtl="0" eaLnBrk="1" fontAlgn="base" latinLnBrk="0" hangingPunct="1">
                        <a:lnSpc>
                          <a:spcPct val="121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cs typeface="Calibri" panose="020F0502020204030204" pitchFamily="34" charset="0"/>
                        </a:rPr>
                        <a:t>H</a:t>
                      </a: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a:ln>
                            <a:noFill/>
                          </a:ln>
                          <a:solidFill>
                            <a:schemeClr val="tx1"/>
                          </a:solidFill>
                          <a:effectLst/>
                          <a:latin typeface="Calibri" panose="020F0502020204030204" pitchFamily="34" charset="0"/>
                          <a:cs typeface="Calibri" panose="020F0502020204030204" pitchFamily="34" charset="0"/>
                        </a:rPr>
                        <a:t>A</a:t>
                      </a:r>
                      <a:endPar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a:noFill/>
                    </a:lnT>
                    <a:lnB w="13461"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306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A</a:t>
                      </a: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IN"/>
                    </a:p>
                  </a:txBody>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S</a:t>
                      </a: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B</a:t>
                      </a: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a:noFill/>
                    </a:lnB>
                    <a:lnTlToBr>
                      <a:noFill/>
                    </a:lnTlToBr>
                    <a:lnBlToTr>
                      <a:noFill/>
                    </a:lnBlToTr>
                    <a:noFill/>
                  </a:tcPr>
                </a:tc>
                <a:tc vMerge="1">
                  <a:txBody>
                    <a:bodyPr/>
                    <a:lstStyle/>
                    <a:p>
                      <a:endParaRPr lang="en-IN"/>
                    </a:p>
                  </a:txBody>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C</a:t>
                      </a: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295275">
                <a:tc gridSpan="3">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13461" cap="flat" cmpd="sng" algn="ctr">
                      <a:solidFill>
                        <a:srgbClr val="000000"/>
                      </a:solidFill>
                      <a:prstDash val="solid"/>
                      <a:round/>
                      <a:headEnd type="none" w="med" len="med"/>
                      <a:tailEnd type="none" w="med" len="med"/>
                    </a:lnL>
                    <a:lnR w="13461" cap="flat" cmpd="sng" algn="ctr">
                      <a:solidFill>
                        <a:srgbClr val="000000"/>
                      </a:solidFill>
                      <a:prstDash val="solid"/>
                      <a:round/>
                      <a:headEnd type="none" w="med" len="med"/>
                      <a:tailEnd type="none" w="med" len="med"/>
                    </a:lnR>
                    <a:lnT>
                      <a:noFill/>
                    </a:lnT>
                    <a:lnB w="13461"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object 2"/>
          <p:cNvSpPr>
            <a:spLocks/>
          </p:cNvSpPr>
          <p:nvPr/>
        </p:nvSpPr>
        <p:spPr bwMode="auto">
          <a:xfrm>
            <a:off x="896938" y="32607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59" name="object 3"/>
          <p:cNvSpPr txBox="1">
            <a:spLocks noChangeArrowheads="1"/>
          </p:cNvSpPr>
          <p:nvPr/>
        </p:nvSpPr>
        <p:spPr bwMode="auto">
          <a:xfrm>
            <a:off x="808038" y="647700"/>
            <a:ext cx="1401762" cy="239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8788"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950"/>
              </a:lnSpc>
            </a:pPr>
            <a:r>
              <a:rPr lang="en-US" altLang="en-US" sz="1300" dirty="0">
                <a:cs typeface="Calibri" panose="020F0502020204030204" pitchFamily="34" charset="0"/>
              </a:rPr>
              <a:t>A=1;</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B=0;</a:t>
            </a:r>
          </a:p>
          <a:p>
            <a:pPr eaLnBrk="1" hangingPunct="1">
              <a:spcBef>
                <a:spcPts val="650"/>
              </a:spcBef>
            </a:pPr>
            <a:r>
              <a:rPr lang="en-US" altLang="en-US" sz="1300" dirty="0">
                <a:cs typeface="Calibri" panose="020F0502020204030204" pitchFamily="34" charset="0"/>
              </a:rPr>
              <a:t>#100;</a:t>
            </a:r>
          </a:p>
          <a:p>
            <a:pPr eaLnBrk="1" hangingPunct="1">
              <a:lnSpc>
                <a:spcPct val="161000"/>
              </a:lnSpc>
            </a:pPr>
            <a:r>
              <a:rPr lang="en-US" altLang="en-US" sz="1300" dirty="0">
                <a:cs typeface="Calibri" panose="020F0502020204030204" pitchFamily="34" charset="0"/>
              </a:rPr>
              <a:t>A=1;</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B=1;</a:t>
            </a:r>
          </a:p>
          <a:p>
            <a:pPr eaLnBrk="1" hangingPunct="1">
              <a:spcBef>
                <a:spcPts val="975"/>
              </a:spcBef>
            </a:pPr>
            <a:r>
              <a:rPr lang="en-US" altLang="en-US" sz="1300" dirty="0">
                <a:cs typeface="Calibri" panose="020F0502020204030204" pitchFamily="34" charset="0"/>
              </a:rPr>
              <a:t>#100;</a:t>
            </a:r>
          </a:p>
          <a:p>
            <a:pPr eaLnBrk="1" hangingPunct="1">
              <a:spcBef>
                <a:spcPts val="50"/>
              </a:spcBef>
            </a:pPr>
            <a:endParaRPr lang="en-US" altLang="en-US" sz="1600" dirty="0">
              <a:latin typeface="Times New Roman" panose="02020603050405020304" pitchFamily="18" charset="0"/>
              <a:cs typeface="Times New Roman" panose="02020603050405020304" pitchFamily="18" charset="0"/>
            </a:endParaRPr>
          </a:p>
          <a:p>
            <a:pPr eaLnBrk="1" hangingPunct="1"/>
            <a:r>
              <a:rPr lang="en-US" altLang="en-US" sz="1300" dirty="0">
                <a:cs typeface="Calibri" panose="020F0502020204030204" pitchFamily="34" charset="0"/>
              </a:rPr>
              <a:t>end</a:t>
            </a:r>
          </a:p>
          <a:p>
            <a:pPr eaLnBrk="1" hangingPunct="1"/>
            <a:endParaRPr lang="en-US" altLang="en-US" sz="1300" dirty="0">
              <a:latin typeface="Times New Roman" panose="02020603050405020304" pitchFamily="18" charset="0"/>
              <a:cs typeface="Times New Roman" panose="02020603050405020304" pitchFamily="18" charset="0"/>
            </a:endParaRPr>
          </a:p>
          <a:p>
            <a:pPr eaLnBrk="1" hangingPunct="1">
              <a:spcBef>
                <a:spcPts val="38"/>
              </a:spcBef>
            </a:pPr>
            <a:endParaRPr lang="en-US" altLang="en-US" sz="1400" dirty="0">
              <a:latin typeface="Times New Roman" panose="02020603050405020304" pitchFamily="18" charset="0"/>
              <a:cs typeface="Times New Roman" panose="02020603050405020304" pitchFamily="18" charset="0"/>
            </a:endParaRPr>
          </a:p>
          <a:p>
            <a:pPr eaLnBrk="1" hangingPunct="1"/>
            <a:r>
              <a:rPr lang="en-US" altLang="en-US" sz="1300" dirty="0" err="1">
                <a:cs typeface="Calibri" panose="020F0502020204030204" pitchFamily="34" charset="0"/>
              </a:rPr>
              <a:t>endmodule</a:t>
            </a:r>
            <a:endParaRPr lang="en-US" altLang="en-US" sz="1300" dirty="0">
              <a:cs typeface="Calibri" panose="020F0502020204030204" pitchFamily="34" charset="0"/>
            </a:endParaRPr>
          </a:p>
        </p:txBody>
      </p:sp>
      <p:sp>
        <p:nvSpPr>
          <p:cNvPr id="96260"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61"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62"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63" name="object 7"/>
          <p:cNvSpPr>
            <a:spLocks/>
          </p:cNvSpPr>
          <p:nvPr/>
        </p:nvSpPr>
        <p:spPr bwMode="auto">
          <a:xfrm>
            <a:off x="7054850" y="10387013"/>
            <a:ext cx="206375" cy="0"/>
          </a:xfrm>
          <a:custGeom>
            <a:avLst/>
            <a:gdLst>
              <a:gd name="T0" fmla="*/ 0 w 206375"/>
              <a:gd name="T1" fmla="*/ 206114 w 206375"/>
              <a:gd name="T2" fmla="*/ 0 60000 65536"/>
              <a:gd name="T3" fmla="*/ 0 60000 65536"/>
            </a:gdLst>
            <a:ahLst/>
            <a:cxnLst>
              <a:cxn ang="T2">
                <a:pos x="T0" y="0"/>
              </a:cxn>
              <a:cxn ang="T3">
                <a:pos x="T1" y="0"/>
              </a:cxn>
            </a:cxnLst>
            <a:rect l="0" t="0" r="r" b="b"/>
            <a:pathLst>
              <a:path w="206375">
                <a:moveTo>
                  <a:pt x="0" y="0"/>
                </a:moveTo>
                <a:lnTo>
                  <a:pt x="206114"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64" name="object 8"/>
          <p:cNvSpPr>
            <a:spLocks/>
          </p:cNvSpPr>
          <p:nvPr/>
        </p:nvSpPr>
        <p:spPr bwMode="auto">
          <a:xfrm>
            <a:off x="304800" y="10387013"/>
            <a:ext cx="50800" cy="0"/>
          </a:xfrm>
          <a:custGeom>
            <a:avLst/>
            <a:gdLst>
              <a:gd name="T0" fmla="*/ 0 w 50164"/>
              <a:gd name="T1" fmla="*/ 50796 w 50164"/>
              <a:gd name="T2" fmla="*/ 0 60000 65536"/>
              <a:gd name="T3" fmla="*/ 0 60000 65536"/>
            </a:gdLst>
            <a:ahLst/>
            <a:cxnLst>
              <a:cxn ang="T2">
                <a:pos x="T0" y="0"/>
              </a:cxn>
              <a:cxn ang="T3">
                <a:pos x="T1" y="0"/>
              </a:cxn>
            </a:cxnLst>
            <a:rect l="0" t="0" r="r" b="b"/>
            <a:pathLst>
              <a:path w="50164">
                <a:moveTo>
                  <a:pt x="0" y="0"/>
                </a:moveTo>
                <a:lnTo>
                  <a:pt x="50160"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6265" name="object 9"/>
          <p:cNvSpPr>
            <a:spLocks noChangeArrowheads="1"/>
          </p:cNvSpPr>
          <p:nvPr/>
        </p:nvSpPr>
        <p:spPr bwMode="auto">
          <a:xfrm>
            <a:off x="444500" y="4187825"/>
            <a:ext cx="6680200" cy="9731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6266" name="object 10"/>
          <p:cNvSpPr>
            <a:spLocks/>
          </p:cNvSpPr>
          <p:nvPr/>
        </p:nvSpPr>
        <p:spPr bwMode="auto">
          <a:xfrm>
            <a:off x="355600" y="10023475"/>
            <a:ext cx="6699250" cy="381000"/>
          </a:xfrm>
          <a:custGeom>
            <a:avLst/>
            <a:gdLst>
              <a:gd name="T0" fmla="*/ 0 w 6699250"/>
              <a:gd name="T1" fmla="*/ 380999 h 381000"/>
              <a:gd name="T2" fmla="*/ 6699260 w 6699250"/>
              <a:gd name="T3" fmla="*/ 380999 h 381000"/>
              <a:gd name="T4" fmla="*/ 6699260 w 6699250"/>
              <a:gd name="T5" fmla="*/ 0 h 381000"/>
              <a:gd name="T6" fmla="*/ 0 w 6699250"/>
              <a:gd name="T7" fmla="*/ 0 h 381000"/>
              <a:gd name="T8" fmla="*/ 0 w 6699250"/>
              <a:gd name="T9" fmla="*/ 380999 h 381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9250" h="381000">
                <a:moveTo>
                  <a:pt x="0" y="380999"/>
                </a:moveTo>
                <a:lnTo>
                  <a:pt x="6699260" y="380999"/>
                </a:lnTo>
                <a:lnTo>
                  <a:pt x="6699260" y="0"/>
                </a:lnTo>
                <a:lnTo>
                  <a:pt x="0" y="0"/>
                </a:lnTo>
                <a:lnTo>
                  <a:pt x="0" y="3809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 name="object 11"/>
          <p:cNvSpPr txBox="1"/>
          <p:nvPr/>
        </p:nvSpPr>
        <p:spPr>
          <a:xfrm>
            <a:off x="663575" y="3630613"/>
            <a:ext cx="1035050" cy="296862"/>
          </a:xfrm>
          <a:prstGeom prst="rect">
            <a:avLst/>
          </a:prstGeom>
          <a:ln w="6349">
            <a:noFill/>
          </a:ln>
        </p:spPr>
        <p:txBody>
          <a:bodyPr lIns="0" tIns="0" rIns="0" bIns="0">
            <a:spAutoFit/>
          </a:bodyPr>
          <a:lstStyle/>
          <a:p>
            <a:pPr marL="91440" eaLnBrk="1" fontAlgn="auto" hangingPunct="1">
              <a:spcBef>
                <a:spcPts val="0"/>
              </a:spcBef>
              <a:spcAft>
                <a:spcPts val="0"/>
              </a:spcAft>
              <a:defRPr/>
            </a:pPr>
            <a:r>
              <a:rPr sz="1400" spc="-10" dirty="0">
                <a:latin typeface="Calibri"/>
                <a:cs typeface="Calibri"/>
              </a:rPr>
              <a:t>O</a:t>
            </a:r>
            <a:r>
              <a:rPr sz="1400" dirty="0">
                <a:latin typeface="Calibri"/>
                <a:cs typeface="Calibri"/>
              </a:rPr>
              <a:t>UT</a:t>
            </a:r>
            <a:r>
              <a:rPr sz="1400" spc="-10" dirty="0">
                <a:latin typeface="Calibri"/>
                <a:cs typeface="Calibri"/>
              </a:rPr>
              <a:t>P</a:t>
            </a:r>
            <a:r>
              <a:rPr sz="1400" dirty="0">
                <a:latin typeface="Calibri"/>
                <a:cs typeface="Calibri"/>
              </a:rPr>
              <a:t>U</a:t>
            </a:r>
            <a:r>
              <a:rPr sz="1400" spc="-5" dirty="0">
                <a:latin typeface="Calibri"/>
                <a:cs typeface="Calibri"/>
              </a:rPr>
              <a:t>T</a:t>
            </a:r>
            <a:r>
              <a:rPr sz="1400" dirty="0">
                <a:latin typeface="Calibri"/>
                <a:cs typeface="Calibri"/>
              </a:rPr>
              <a:t>:</a:t>
            </a:r>
            <a:endParaRPr sz="1400">
              <a:latin typeface="Calibri"/>
              <a:cs typeface="Calibri"/>
            </a:endParaRPr>
          </a:p>
        </p:txBody>
      </p:sp>
      <p:sp>
        <p:nvSpPr>
          <p:cNvPr id="12" name="object 12"/>
          <p:cNvSpPr txBox="1"/>
          <p:nvPr/>
        </p:nvSpPr>
        <p:spPr>
          <a:xfrm>
            <a:off x="889000" y="10375900"/>
            <a:ext cx="939800" cy="169277"/>
          </a:xfrm>
          <a:prstGeom prst="rect">
            <a:avLst/>
          </a:prstGeom>
        </p:spPr>
        <p:txBody>
          <a:bodyPr wrap="square" lIns="0" tIns="0" rIns="0" bIns="0">
            <a:spAutoFit/>
          </a:bodyPr>
          <a:lstStyle/>
          <a:p>
            <a:pPr marL="25400" eaLnBrk="1" fontAlgn="auto" hangingPunct="1">
              <a:spcBef>
                <a:spcPts val="0"/>
              </a:spcBef>
              <a:spcAft>
                <a:spcPts val="0"/>
              </a:spcAft>
              <a:defRPr/>
            </a:pPr>
            <a:r>
              <a:rPr lang="en-US" sz="1100" b="1" dirty="0" smtClean="0">
                <a:latin typeface="Calibri"/>
                <a:cs typeface="Calibri"/>
              </a:rPr>
              <a:t>49</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object 2"/>
          <p:cNvSpPr>
            <a:spLocks/>
          </p:cNvSpPr>
          <p:nvPr/>
        </p:nvSpPr>
        <p:spPr bwMode="auto">
          <a:xfrm>
            <a:off x="895350" y="988060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5" name="object 3"/>
          <p:cNvSpPr txBox="1">
            <a:spLocks noChangeArrowheads="1"/>
          </p:cNvSpPr>
          <p:nvPr/>
        </p:nvSpPr>
        <p:spPr bwMode="auto">
          <a:xfrm>
            <a:off x="558800" y="1017588"/>
            <a:ext cx="37242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163"/>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38"/>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25"/>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150"/>
              </a:lnSpc>
            </a:pPr>
            <a:r>
              <a:rPr lang="en-US" altLang="en-US" sz="1000">
                <a:latin typeface="Microsoft Sans Serif" panose="020B0604020202020204" pitchFamily="34" charset="0"/>
                <a:cs typeface="Microsoft Sans Serif" panose="020B0604020202020204" pitchFamily="34" charset="0"/>
              </a:rPr>
              <a:t> </a:t>
            </a:r>
          </a:p>
          <a:p>
            <a:pPr eaLnBrk="1" hangingPunct="1">
              <a:lnSpc>
                <a:spcPts val="1425"/>
              </a:lnSpc>
            </a:pPr>
            <a:r>
              <a:rPr lang="en-US" altLang="en-US" sz="1200">
                <a:latin typeface="Microsoft Sans Serif" panose="020B0604020202020204" pitchFamily="34" charset="0"/>
                <a:cs typeface="Microsoft Sans Serif" panose="020B0604020202020204" pitchFamily="34" charset="0"/>
              </a:rPr>
              <a:t> </a:t>
            </a:r>
          </a:p>
          <a:p>
            <a:pPr algn="r" eaLnBrk="1" hangingPunct="1">
              <a:spcBef>
                <a:spcPts val="425"/>
              </a:spcBef>
            </a:pPr>
            <a:r>
              <a:rPr lang="en-US" altLang="en-US" b="1">
                <a:cs typeface="Calibri" panose="020F0502020204030204" pitchFamily="34" charset="0"/>
              </a:rPr>
              <a:t>Certiﬁcate</a:t>
            </a:r>
            <a:endParaRPr lang="en-US" altLang="en-US">
              <a:cs typeface="Calibri" panose="020F0502020204030204" pitchFamily="34" charset="0"/>
            </a:endParaRPr>
          </a:p>
        </p:txBody>
      </p:sp>
      <p:sp>
        <p:nvSpPr>
          <p:cNvPr id="8196" name="object 4"/>
          <p:cNvSpPr txBox="1">
            <a:spLocks noChangeArrowheads="1"/>
          </p:cNvSpPr>
          <p:nvPr/>
        </p:nvSpPr>
        <p:spPr bwMode="auto">
          <a:xfrm>
            <a:off x="630238" y="2938463"/>
            <a:ext cx="6243637" cy="188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25000"/>
              </a:lnSpc>
            </a:pPr>
            <a:r>
              <a:rPr lang="en-US" altLang="en-US" sz="1400" dirty="0">
                <a:solidFill>
                  <a:srgbClr val="383838"/>
                </a:solidFill>
                <a:latin typeface="Times New Roman" panose="02020603050405020304" pitchFamily="18" charset="0"/>
                <a:cs typeface="Times New Roman" panose="02020603050405020304" pitchFamily="18" charset="0"/>
              </a:rPr>
              <a:t>This is to certify that this lab report entitled </a:t>
            </a:r>
            <a:r>
              <a:rPr lang="en-US" altLang="en-US" sz="1400" b="1" dirty="0">
                <a:solidFill>
                  <a:srgbClr val="383838"/>
                </a:solidFill>
                <a:latin typeface="Times New Roman" panose="02020603050405020304" pitchFamily="18" charset="0"/>
                <a:cs typeface="Times New Roman" panose="02020603050405020304" pitchFamily="18" charset="0"/>
              </a:rPr>
              <a:t>EDA Analog Lab Report </a:t>
            </a:r>
            <a:r>
              <a:rPr lang="en-US" altLang="en-US" sz="1400" dirty="0">
                <a:solidFill>
                  <a:srgbClr val="383838"/>
                </a:solidFill>
                <a:latin typeface="Times New Roman" panose="02020603050405020304" pitchFamily="18" charset="0"/>
                <a:cs typeface="Times New Roman" panose="02020603050405020304" pitchFamily="18" charset="0"/>
              </a:rPr>
              <a:t>is a record of </a:t>
            </a:r>
            <a:r>
              <a:rPr lang="en-US" altLang="en-US" sz="1400" dirty="0" err="1">
                <a:solidFill>
                  <a:srgbClr val="383838"/>
                </a:solidFill>
                <a:latin typeface="Times New Roman" panose="02020603050405020304" pitchFamily="18" charset="0"/>
                <a:cs typeface="Times New Roman" panose="02020603050405020304" pitchFamily="18" charset="0"/>
              </a:rPr>
              <a:t>Bonafide</a:t>
            </a:r>
            <a:r>
              <a:rPr lang="en-US" altLang="en-US" sz="1400" dirty="0">
                <a:solidFill>
                  <a:srgbClr val="383838"/>
                </a:solidFill>
                <a:latin typeface="Times New Roman" panose="02020603050405020304" pitchFamily="18" charset="0"/>
                <a:cs typeface="Times New Roman" panose="02020603050405020304" pitchFamily="18" charset="0"/>
              </a:rPr>
              <a:t> work, carried out by </a:t>
            </a:r>
            <a:r>
              <a:rPr lang="en-US" altLang="en-US" sz="1400" dirty="0" smtClean="0">
                <a:solidFill>
                  <a:srgbClr val="383838"/>
                </a:solidFill>
                <a:latin typeface="Times New Roman" panose="02020603050405020304" pitchFamily="18" charset="0"/>
                <a:cs typeface="Times New Roman" panose="02020603050405020304" pitchFamily="18" charset="0"/>
              </a:rPr>
              <a:t>Koushani Datta </a:t>
            </a:r>
            <a:r>
              <a:rPr lang="en-US" altLang="en-US" sz="1100" b="1" dirty="0">
                <a:latin typeface="Times New Roman" panose="02020603050405020304" pitchFamily="18" charset="0"/>
                <a:cs typeface="Times New Roman" panose="02020603050405020304" pitchFamily="18" charset="0"/>
              </a:rPr>
              <a:t>,   </a:t>
            </a:r>
            <a:r>
              <a:rPr lang="en-US" altLang="en-US" sz="1400" dirty="0">
                <a:solidFill>
                  <a:srgbClr val="383838"/>
                </a:solidFill>
                <a:latin typeface="Times New Roman" panose="02020603050405020304" pitchFamily="18" charset="0"/>
                <a:cs typeface="Times New Roman" panose="02020603050405020304" pitchFamily="18" charset="0"/>
              </a:rPr>
              <a:t>under my guidance at </a:t>
            </a:r>
            <a:r>
              <a:rPr lang="en-US" altLang="en-US" sz="1400" b="1" dirty="0">
                <a:solidFill>
                  <a:srgbClr val="383838"/>
                </a:solidFill>
                <a:latin typeface="Times New Roman" panose="02020603050405020304" pitchFamily="18" charset="0"/>
                <a:cs typeface="Times New Roman" panose="02020603050405020304" pitchFamily="18" charset="0"/>
              </a:rPr>
              <a:t>IC Design and Fabrication Centre,  </a:t>
            </a:r>
            <a:r>
              <a:rPr lang="en-US" altLang="en-US" sz="1400" b="1" dirty="0" err="1">
                <a:solidFill>
                  <a:srgbClr val="383838"/>
                </a:solidFill>
                <a:latin typeface="Times New Roman" panose="02020603050405020304" pitchFamily="18" charset="0"/>
                <a:cs typeface="Times New Roman" panose="02020603050405020304" pitchFamily="18" charset="0"/>
              </a:rPr>
              <a:t>Jadavpur</a:t>
            </a:r>
            <a:r>
              <a:rPr lang="en-US" altLang="en-US" sz="1400" b="1" dirty="0">
                <a:solidFill>
                  <a:srgbClr val="383838"/>
                </a:solidFill>
                <a:latin typeface="Times New Roman" panose="02020603050405020304" pitchFamily="18" charset="0"/>
                <a:cs typeface="Times New Roman" panose="02020603050405020304" pitchFamily="18" charset="0"/>
              </a:rPr>
              <a:t> University</a:t>
            </a:r>
            <a:r>
              <a:rPr lang="en-US" altLang="en-US" sz="1400" dirty="0">
                <a:solidFill>
                  <a:srgbClr val="383838"/>
                </a:solidFill>
                <a:latin typeface="Times New Roman" panose="02020603050405020304" pitchFamily="18" charset="0"/>
                <a:cs typeface="Times New Roman" panose="02020603050405020304" pitchFamily="18" charset="0"/>
              </a:rPr>
              <a:t>. In  my  opinion,  the report  in  its present form  is  in  partial  fulfilment  of  the  requirements  for  the  award  of  the  degree  of </a:t>
            </a:r>
            <a:r>
              <a:rPr lang="en-US" altLang="en-US" sz="1400" b="1" dirty="0" smtClean="0">
                <a:solidFill>
                  <a:srgbClr val="383838"/>
                </a:solidFill>
                <a:latin typeface="Times New Roman" panose="02020603050405020304" pitchFamily="18" charset="0"/>
                <a:cs typeface="Times New Roman" panose="02020603050405020304" pitchFamily="18" charset="0"/>
              </a:rPr>
              <a:t>BACHELOR OF </a:t>
            </a:r>
            <a:r>
              <a:rPr lang="en-US" altLang="en-US" sz="1400" b="1" dirty="0">
                <a:solidFill>
                  <a:srgbClr val="383838"/>
                </a:solidFill>
                <a:latin typeface="Times New Roman" panose="02020603050405020304" pitchFamily="18" charset="0"/>
                <a:cs typeface="Times New Roman" panose="02020603050405020304" pitchFamily="18" charset="0"/>
              </a:rPr>
              <a:t>TECHNOLOGY </a:t>
            </a:r>
            <a:r>
              <a:rPr lang="en-US" altLang="en-US" sz="1400" dirty="0">
                <a:solidFill>
                  <a:srgbClr val="383838"/>
                </a:solidFill>
                <a:latin typeface="Times New Roman" panose="02020603050405020304" pitchFamily="18" charset="0"/>
                <a:cs typeface="Times New Roman" panose="02020603050405020304" pitchFamily="18" charset="0"/>
              </a:rPr>
              <a:t>and as per regulations of the </a:t>
            </a:r>
            <a:r>
              <a:rPr lang="en-US" altLang="en-US" sz="1400" dirty="0" err="1">
                <a:solidFill>
                  <a:srgbClr val="383838"/>
                </a:solidFill>
                <a:latin typeface="Times New Roman" panose="02020603050405020304" pitchFamily="18" charset="0"/>
                <a:cs typeface="Times New Roman" panose="02020603050405020304" pitchFamily="18" charset="0"/>
              </a:rPr>
              <a:t>Jadavpur</a:t>
            </a:r>
            <a:r>
              <a:rPr lang="en-US" altLang="en-US" sz="1400" dirty="0">
                <a:solidFill>
                  <a:srgbClr val="383838"/>
                </a:solidFill>
                <a:latin typeface="Times New Roman" panose="02020603050405020304" pitchFamily="18" charset="0"/>
                <a:cs typeface="Times New Roman" panose="02020603050405020304" pitchFamily="18" charset="0"/>
              </a:rPr>
              <a:t>  University</a:t>
            </a:r>
            <a:endParaRPr lang="en-US" altLang="en-US" sz="1400" dirty="0">
              <a:latin typeface="Times New Roman" panose="02020603050405020304" pitchFamily="18" charset="0"/>
              <a:cs typeface="Times New Roman" panose="02020603050405020304" pitchFamily="18" charset="0"/>
            </a:endParaRPr>
          </a:p>
          <a:p>
            <a:pPr algn="just" eaLnBrk="1" hangingPunct="1">
              <a:lnSpc>
                <a:spcPct val="125000"/>
              </a:lnSpc>
              <a:spcBef>
                <a:spcPts val="13"/>
              </a:spcBef>
            </a:pPr>
            <a:r>
              <a:rPr lang="en-US" altLang="en-US" sz="1400" b="1" i="1" dirty="0">
                <a:solidFill>
                  <a:srgbClr val="383838"/>
                </a:solidFill>
                <a:latin typeface="Times New Roman" panose="02020603050405020304" pitchFamily="18" charset="0"/>
                <a:cs typeface="Times New Roman" panose="02020603050405020304" pitchFamily="18" charset="0"/>
              </a:rPr>
              <a:t>. </a:t>
            </a:r>
            <a:r>
              <a:rPr lang="en-US" altLang="en-US" sz="1400" dirty="0">
                <a:solidFill>
                  <a:srgbClr val="383838"/>
                </a:solidFill>
                <a:latin typeface="Times New Roman" panose="02020603050405020304" pitchFamily="18" charset="0"/>
                <a:cs typeface="Times New Roman" panose="02020603050405020304" pitchFamily="18" charset="0"/>
              </a:rPr>
              <a:t>To the best </a:t>
            </a:r>
            <a:r>
              <a:rPr lang="en-US" altLang="en-US" sz="1400" dirty="0" smtClean="0">
                <a:solidFill>
                  <a:srgbClr val="383838"/>
                </a:solidFill>
                <a:latin typeface="Times New Roman" panose="02020603050405020304" pitchFamily="18" charset="0"/>
                <a:cs typeface="Times New Roman" panose="02020603050405020304" pitchFamily="18" charset="0"/>
              </a:rPr>
              <a:t>of my </a:t>
            </a:r>
            <a:r>
              <a:rPr lang="en-US" altLang="en-US" sz="1400" dirty="0">
                <a:solidFill>
                  <a:srgbClr val="383838"/>
                </a:solidFill>
                <a:latin typeface="Times New Roman" panose="02020603050405020304" pitchFamily="18" charset="0"/>
                <a:cs typeface="Times New Roman" panose="02020603050405020304" pitchFamily="18" charset="0"/>
              </a:rPr>
              <a:t>knowledge, the results embodied in this report, are original in nature and worthy of  incorporation in the present version of the report</a:t>
            </a:r>
            <a:r>
              <a:rPr lang="en-US" altLang="en-US" sz="1200" dirty="0">
                <a:solidFill>
                  <a:srgbClr val="383838"/>
                </a:solidFill>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p:txBody>
      </p:sp>
      <p:sp>
        <p:nvSpPr>
          <p:cNvPr id="8197" name="object 5"/>
          <p:cNvSpPr txBox="1">
            <a:spLocks noChangeArrowheads="1"/>
          </p:cNvSpPr>
          <p:nvPr/>
        </p:nvSpPr>
        <p:spPr bwMode="auto">
          <a:xfrm>
            <a:off x="901700" y="8559800"/>
            <a:ext cx="16859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46000"/>
              </a:lnSpc>
            </a:pPr>
            <a:r>
              <a:rPr lang="en-US" altLang="en-US" b="1">
                <a:cs typeface="Calibri" panose="020F0502020204030204" pitchFamily="34" charset="0"/>
              </a:rPr>
              <a:t>Guide/Supervisor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Ms.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Jhilam</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Jana</a:t>
            </a:r>
            <a:endParaRPr lang="en-US" altLang="en-US">
              <a:cs typeface="Calibri" panose="020F0502020204030204" pitchFamily="34" charset="0"/>
            </a:endParaRPr>
          </a:p>
        </p:txBody>
      </p:sp>
      <p:sp>
        <p:nvSpPr>
          <p:cNvPr id="8198" name="object 6"/>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9" name="object 7"/>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200" name="object 8"/>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201" name="object 9"/>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202" name="object 10"/>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52C3CF5-E949-4687-B772-E7B6CC9FDEA4}" type="slidenum">
              <a:rPr lang="en-US" altLang="en-US">
                <a:cs typeface="Calibri" panose="020F0502020204030204" pitchFamily="34" charset="0"/>
              </a:rPr>
              <a:pPr/>
              <a:t>5</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object 2"/>
          <p:cNvSpPr txBox="1">
            <a:spLocks noChangeArrowheads="1"/>
          </p:cNvSpPr>
          <p:nvPr/>
        </p:nvSpPr>
        <p:spPr bwMode="auto">
          <a:xfrm>
            <a:off x="358775" y="366713"/>
            <a:ext cx="6786563"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589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1">
                <a:latin typeface="Times New Roman" panose="02020603050405020304" pitchFamily="18" charset="0"/>
                <a:cs typeface="Times New Roman" panose="02020603050405020304" pitchFamily="18" charset="0"/>
              </a:rPr>
              <a:t>2:4 Decoder using Test Bench</a:t>
            </a:r>
            <a:endParaRPr lang="en-US" altLang="en-US" sz="1600">
              <a:latin typeface="Times New Roman" panose="02020603050405020304" pitchFamily="18" charset="0"/>
              <a:cs typeface="Times New Roman" panose="02020603050405020304" pitchFamily="18" charset="0"/>
            </a:endParaRPr>
          </a:p>
          <a:p>
            <a:pPr eaLnBrk="1" hangingPunct="1">
              <a:spcBef>
                <a:spcPts val="38"/>
              </a:spcBef>
            </a:pPr>
            <a:endParaRPr lang="en-US" altLang="en-US" sz="1300">
              <a:latin typeface="Times New Roman" panose="02020603050405020304" pitchFamily="18" charset="0"/>
              <a:cs typeface="Times New Roman" panose="02020603050405020304" pitchFamily="18" charset="0"/>
            </a:endParaRPr>
          </a:p>
          <a:p>
            <a:pPr algn="just" eaLnBrk="1" hangingPunct="1"/>
            <a:r>
              <a:rPr lang="en-US" altLang="en-US" sz="1400" b="1">
                <a:cs typeface="Calibri" panose="020F0502020204030204" pitchFamily="34" charset="0"/>
              </a:rPr>
              <a:t>Theory</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algn="just" eaLnBrk="1" hangingPunct="1">
              <a:lnSpc>
                <a:spcPct val="110000"/>
              </a:lnSpc>
            </a:pPr>
            <a:r>
              <a:rPr lang="en-US" altLang="en-US" sz="1300" b="1">
                <a:cs typeface="Calibri" panose="020F0502020204030204" pitchFamily="34" charset="0"/>
              </a:rPr>
              <a:t>Decoder</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maximum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a:t>
            </a:r>
            <a:r>
              <a:rPr lang="en-US" altLang="en-US" sz="1300" baseline="40000">
                <a:cs typeface="Calibri" panose="020F0502020204030204" pitchFamily="34" charset="0"/>
              </a:rPr>
              <a:t>n</a:t>
            </a:r>
            <a:r>
              <a:rPr lang="en-US" altLang="en-US" sz="1300" baseline="400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lines.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Oneof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will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active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High</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based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combination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present,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means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detects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particular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nothing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min</a:t>
            </a:r>
            <a:r>
              <a:rPr lang="en-US" altLang="en-US" sz="1300" b="1">
                <a:latin typeface="Times New Roman" panose="02020603050405020304" pitchFamily="18" charset="0"/>
                <a:cs typeface="Times New Roman" panose="02020603050405020304" pitchFamily="18" charset="0"/>
              </a:rPr>
              <a:t> </a:t>
            </a:r>
            <a:r>
              <a:rPr lang="en-US" altLang="en-US" sz="1300" b="1">
                <a:cs typeface="Calibri" panose="020F0502020204030204" pitchFamily="34" charset="0"/>
              </a:rPr>
              <a:t>terms</a:t>
            </a:r>
            <a:r>
              <a:rPr lang="en-US" altLang="en-US" sz="1300" b="1">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 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variables</a:t>
            </a:r>
            <a:r>
              <a:rPr lang="en-US" altLang="en-US" sz="1300">
                <a:latin typeface="Times New Roman" panose="02020603050405020304" pitchFamily="18" charset="0"/>
                <a:cs typeface="Times New Roman" panose="02020603050405020304" pitchFamily="18" charset="0"/>
              </a:rPr>
              <a:t> </a:t>
            </a:r>
            <a:r>
              <a:rPr lang="en-US" altLang="en-US" sz="1300" i="1">
                <a:cs typeface="Calibri" panose="020F0502020204030204" pitchFamily="34" charset="0"/>
              </a:rPr>
              <a:t>lines</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when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enabled.</a:t>
            </a: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endParaRPr lang="en-US" altLang="en-US" sz="1900">
              <a:latin typeface="Times New Roman" panose="02020603050405020304" pitchFamily="18" charset="0"/>
              <a:cs typeface="Times New Roman" panose="02020603050405020304" pitchFamily="18" charset="0"/>
            </a:endParaRPr>
          </a:p>
          <a:p>
            <a:pPr algn="just" eaLnBrk="1" hangingPunct="1"/>
            <a:r>
              <a:rPr lang="en-US" altLang="en-US" sz="1300" b="1">
                <a:solidFill>
                  <a:srgbClr val="273039"/>
                </a:solidFill>
                <a:cs typeface="Calibri" panose="020F0502020204030204" pitchFamily="34" charset="0"/>
              </a:rPr>
              <a:t>Circuit</a:t>
            </a:r>
            <a:r>
              <a:rPr lang="en-US" altLang="en-US" sz="1300" b="1">
                <a:solidFill>
                  <a:srgbClr val="273039"/>
                </a:solidFill>
                <a:latin typeface="Times New Roman" panose="02020603050405020304" pitchFamily="18" charset="0"/>
                <a:cs typeface="Times New Roman" panose="02020603050405020304" pitchFamily="18" charset="0"/>
              </a:rPr>
              <a:t> </a:t>
            </a:r>
            <a:r>
              <a:rPr lang="en-US" altLang="en-US" sz="1300" b="1">
                <a:solidFill>
                  <a:srgbClr val="273039"/>
                </a:solidFill>
                <a:cs typeface="Calibri" panose="020F0502020204030204" pitchFamily="34" charset="0"/>
              </a:rPr>
              <a:t>Diagram</a:t>
            </a:r>
            <a:r>
              <a:rPr lang="en-US" altLang="en-US" sz="1300" b="1">
                <a:solidFill>
                  <a:srgbClr val="273039"/>
                </a:solidFill>
                <a:latin typeface="Times New Roman" panose="02020603050405020304" pitchFamily="18" charset="0"/>
                <a:cs typeface="Times New Roman" panose="02020603050405020304" pitchFamily="18" charset="0"/>
              </a:rPr>
              <a:t> </a:t>
            </a:r>
            <a:r>
              <a:rPr lang="en-US" altLang="en-US" sz="1300" b="1">
                <a:solidFill>
                  <a:srgbClr val="273039"/>
                </a:solidFill>
                <a:cs typeface="Calibri" panose="020F0502020204030204" pitchFamily="34" charset="0"/>
              </a:rPr>
              <a:t>:</a:t>
            </a:r>
            <a:endParaRPr lang="en-US" altLang="en-US" sz="1300">
              <a:cs typeface="Calibri" panose="020F0502020204030204" pitchFamily="34" charset="0"/>
            </a:endParaRPr>
          </a:p>
        </p:txBody>
      </p:sp>
      <p:sp>
        <p:nvSpPr>
          <p:cNvPr id="98307" name="object 3"/>
          <p:cNvSpPr txBox="1">
            <a:spLocks noChangeArrowheads="1"/>
          </p:cNvSpPr>
          <p:nvPr/>
        </p:nvSpPr>
        <p:spPr bwMode="auto">
          <a:xfrm>
            <a:off x="2562225" y="3856038"/>
            <a:ext cx="4730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3603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60000"/>
              </a:lnSpc>
            </a:pPr>
            <a:r>
              <a:rPr lang="en-US" altLang="en-US" sz="1400" b="1">
                <a:cs typeface="Calibri" panose="020F0502020204030204" pitchFamily="34" charset="0"/>
              </a:rPr>
              <a:t>E</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A(1:0)</a:t>
            </a:r>
            <a:endParaRPr lang="en-US" altLang="en-US" sz="1400">
              <a:cs typeface="Calibri" panose="020F0502020204030204" pitchFamily="34" charset="0"/>
            </a:endParaRPr>
          </a:p>
        </p:txBody>
      </p:sp>
      <p:sp>
        <p:nvSpPr>
          <p:cNvPr id="4" name="object 4"/>
          <p:cNvSpPr txBox="1"/>
          <p:nvPr/>
        </p:nvSpPr>
        <p:spPr>
          <a:xfrm>
            <a:off x="4664075" y="4208463"/>
            <a:ext cx="457200" cy="203200"/>
          </a:xfrm>
          <a:prstGeom prst="rect">
            <a:avLst/>
          </a:prstGeom>
        </p:spPr>
        <p:txBody>
          <a:bodyPr lIns="0" tIns="0" rIns="0" bIns="0">
            <a:spAutoFit/>
          </a:bodyPr>
          <a:lstStyle/>
          <a:p>
            <a:pPr marL="12700" eaLnBrk="1" fontAlgn="auto" hangingPunct="1">
              <a:spcBef>
                <a:spcPts val="0"/>
              </a:spcBef>
              <a:spcAft>
                <a:spcPts val="0"/>
              </a:spcAft>
              <a:defRPr/>
            </a:pPr>
            <a:r>
              <a:rPr sz="1400" b="1" dirty="0">
                <a:latin typeface="Calibri"/>
                <a:cs typeface="Calibri"/>
              </a:rPr>
              <a:t>Y(</a:t>
            </a:r>
            <a:r>
              <a:rPr sz="1400" b="1" spc="-10" dirty="0">
                <a:latin typeface="Calibri"/>
                <a:cs typeface="Calibri"/>
              </a:rPr>
              <a:t>3</a:t>
            </a:r>
            <a:r>
              <a:rPr sz="1400" b="1" dirty="0">
                <a:latin typeface="Calibri"/>
                <a:cs typeface="Calibri"/>
              </a:rPr>
              <a:t>:</a:t>
            </a:r>
            <a:r>
              <a:rPr sz="1400" b="1" spc="-10" dirty="0">
                <a:latin typeface="Calibri"/>
                <a:cs typeface="Calibri"/>
              </a:rPr>
              <a:t>0</a:t>
            </a:r>
            <a:r>
              <a:rPr sz="1400" b="1" dirty="0">
                <a:latin typeface="Calibri"/>
                <a:cs typeface="Calibri"/>
              </a:rPr>
              <a:t>)</a:t>
            </a:r>
            <a:endParaRPr sz="1400">
              <a:latin typeface="Calibri"/>
              <a:cs typeface="Calibri"/>
            </a:endParaRPr>
          </a:p>
        </p:txBody>
      </p:sp>
      <p:sp>
        <p:nvSpPr>
          <p:cNvPr id="98309"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1"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2"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3" name="object 9"/>
          <p:cNvSpPr>
            <a:spLocks/>
          </p:cNvSpPr>
          <p:nvPr/>
        </p:nvSpPr>
        <p:spPr bwMode="auto">
          <a:xfrm>
            <a:off x="3065463" y="3567113"/>
            <a:ext cx="1409700" cy="1347787"/>
          </a:xfrm>
          <a:custGeom>
            <a:avLst/>
            <a:gdLst>
              <a:gd name="T0" fmla="*/ 0 w 1409700"/>
              <a:gd name="T1" fmla="*/ 1347787 h 1348739"/>
              <a:gd name="T2" fmla="*/ 1409699 w 1409700"/>
              <a:gd name="T3" fmla="*/ 1347787 h 1348739"/>
              <a:gd name="T4" fmla="*/ 1409699 w 1409700"/>
              <a:gd name="T5" fmla="*/ 0 h 1348739"/>
              <a:gd name="T6" fmla="*/ 0 w 1409700"/>
              <a:gd name="T7" fmla="*/ 0 h 1348739"/>
              <a:gd name="T8" fmla="*/ 0 w 1409700"/>
              <a:gd name="T9" fmla="*/ 1347787 h 13487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9700" h="1348739">
                <a:moveTo>
                  <a:pt x="0" y="1348739"/>
                </a:moveTo>
                <a:lnTo>
                  <a:pt x="1409699" y="1348739"/>
                </a:lnTo>
                <a:lnTo>
                  <a:pt x="1409699" y="0"/>
                </a:lnTo>
                <a:lnTo>
                  <a:pt x="0" y="0"/>
                </a:lnTo>
                <a:lnTo>
                  <a:pt x="0" y="1348739"/>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4" name="object 10"/>
          <p:cNvSpPr>
            <a:spLocks/>
          </p:cNvSpPr>
          <p:nvPr/>
        </p:nvSpPr>
        <p:spPr bwMode="auto">
          <a:xfrm>
            <a:off x="3336925" y="3863975"/>
            <a:ext cx="846138" cy="762000"/>
          </a:xfrm>
          <a:custGeom>
            <a:avLst/>
            <a:gdLst>
              <a:gd name="T0" fmla="*/ 0 w 845820"/>
              <a:gd name="T1" fmla="*/ 761999 h 762000"/>
              <a:gd name="T2" fmla="*/ 846137 w 845820"/>
              <a:gd name="T3" fmla="*/ 761999 h 762000"/>
              <a:gd name="T4" fmla="*/ 846137 w 845820"/>
              <a:gd name="T5" fmla="*/ 0 h 762000"/>
              <a:gd name="T6" fmla="*/ 0 w 845820"/>
              <a:gd name="T7" fmla="*/ 0 h 762000"/>
              <a:gd name="T8" fmla="*/ 0 w 845820"/>
              <a:gd name="T9" fmla="*/ 761999 h 762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5820" h="762000">
                <a:moveTo>
                  <a:pt x="0" y="761999"/>
                </a:moveTo>
                <a:lnTo>
                  <a:pt x="845819" y="761999"/>
                </a:lnTo>
                <a:lnTo>
                  <a:pt x="845819" y="0"/>
                </a:lnTo>
                <a:lnTo>
                  <a:pt x="0" y="0"/>
                </a:lnTo>
                <a:lnTo>
                  <a:pt x="0" y="761999"/>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5" name="object 11"/>
          <p:cNvSpPr>
            <a:spLocks/>
          </p:cNvSpPr>
          <p:nvPr/>
        </p:nvSpPr>
        <p:spPr bwMode="auto">
          <a:xfrm>
            <a:off x="3070225" y="4084638"/>
            <a:ext cx="266700" cy="0"/>
          </a:xfrm>
          <a:custGeom>
            <a:avLst/>
            <a:gdLst>
              <a:gd name="T0" fmla="*/ 0 w 266700"/>
              <a:gd name="T1" fmla="*/ 266699 w 266700"/>
              <a:gd name="T2" fmla="*/ 0 60000 65536"/>
              <a:gd name="T3" fmla="*/ 0 60000 65536"/>
            </a:gdLst>
            <a:ahLst/>
            <a:cxnLst>
              <a:cxn ang="T2">
                <a:pos x="T0" y="0"/>
              </a:cxn>
              <a:cxn ang="T3">
                <a:pos x="T1" y="0"/>
              </a:cxn>
            </a:cxnLst>
            <a:rect l="0" t="0" r="r" b="b"/>
            <a:pathLst>
              <a:path w="266700">
                <a:moveTo>
                  <a:pt x="0" y="0"/>
                </a:moveTo>
                <a:lnTo>
                  <a:pt x="266699"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6" name="object 12"/>
          <p:cNvSpPr>
            <a:spLocks/>
          </p:cNvSpPr>
          <p:nvPr/>
        </p:nvSpPr>
        <p:spPr bwMode="auto">
          <a:xfrm>
            <a:off x="3063875" y="4433888"/>
            <a:ext cx="266700" cy="0"/>
          </a:xfrm>
          <a:custGeom>
            <a:avLst/>
            <a:gdLst>
              <a:gd name="T0" fmla="*/ 0 w 266700"/>
              <a:gd name="T1" fmla="*/ 266699 w 266700"/>
              <a:gd name="T2" fmla="*/ 0 60000 65536"/>
              <a:gd name="T3" fmla="*/ 0 60000 65536"/>
            </a:gdLst>
            <a:ahLst/>
            <a:cxnLst>
              <a:cxn ang="T2">
                <a:pos x="T0" y="0"/>
              </a:cxn>
              <a:cxn ang="T3">
                <a:pos x="T1" y="0"/>
              </a:cxn>
            </a:cxnLst>
            <a:rect l="0" t="0" r="r" b="b"/>
            <a:pathLst>
              <a:path w="266700">
                <a:moveTo>
                  <a:pt x="0" y="0"/>
                </a:moveTo>
                <a:lnTo>
                  <a:pt x="266699"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7" name="object 13"/>
          <p:cNvSpPr>
            <a:spLocks/>
          </p:cNvSpPr>
          <p:nvPr/>
        </p:nvSpPr>
        <p:spPr bwMode="auto">
          <a:xfrm>
            <a:off x="4183063" y="4191000"/>
            <a:ext cx="296862" cy="0"/>
          </a:xfrm>
          <a:custGeom>
            <a:avLst/>
            <a:gdLst>
              <a:gd name="T0" fmla="*/ 0 w 297179"/>
              <a:gd name="T1" fmla="*/ 296862 w 297179"/>
              <a:gd name="T2" fmla="*/ 0 60000 65536"/>
              <a:gd name="T3" fmla="*/ 0 60000 65536"/>
            </a:gdLst>
            <a:ahLst/>
            <a:cxnLst>
              <a:cxn ang="T2">
                <a:pos x="T0" y="0"/>
              </a:cxn>
              <a:cxn ang="T3">
                <a:pos x="T1" y="0"/>
              </a:cxn>
            </a:cxnLst>
            <a:rect l="0" t="0" r="r" b="b"/>
            <a:pathLst>
              <a:path w="297179">
                <a:moveTo>
                  <a:pt x="0" y="0"/>
                </a:moveTo>
                <a:lnTo>
                  <a:pt x="297179" y="0"/>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8" name="object 14"/>
          <p:cNvSpPr>
            <a:spLocks/>
          </p:cNvSpPr>
          <p:nvPr/>
        </p:nvSpPr>
        <p:spPr bwMode="auto">
          <a:xfrm>
            <a:off x="4275138" y="4076700"/>
            <a:ext cx="136525" cy="198438"/>
          </a:xfrm>
          <a:custGeom>
            <a:avLst/>
            <a:gdLst>
              <a:gd name="T0" fmla="*/ 0 w 137160"/>
              <a:gd name="T1" fmla="*/ 0 h 198120"/>
              <a:gd name="T2" fmla="*/ 136524 w 137160"/>
              <a:gd name="T3" fmla="*/ 198437 h 198120"/>
              <a:gd name="T4" fmla="*/ 0 60000 65536"/>
              <a:gd name="T5" fmla="*/ 0 60000 65536"/>
            </a:gdLst>
            <a:ahLst/>
            <a:cxnLst>
              <a:cxn ang="T4">
                <a:pos x="T0" y="T1"/>
              </a:cxn>
              <a:cxn ang="T5">
                <a:pos x="T2" y="T3"/>
              </a:cxn>
            </a:cxnLst>
            <a:rect l="0" t="0" r="r" b="b"/>
            <a:pathLst>
              <a:path w="137160" h="198120">
                <a:moveTo>
                  <a:pt x="0" y="0"/>
                </a:moveTo>
                <a:lnTo>
                  <a:pt x="137159" y="19811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19" name="object 15"/>
          <p:cNvSpPr>
            <a:spLocks/>
          </p:cNvSpPr>
          <p:nvPr/>
        </p:nvSpPr>
        <p:spPr bwMode="auto">
          <a:xfrm>
            <a:off x="3116263" y="4375150"/>
            <a:ext cx="130175" cy="152400"/>
          </a:xfrm>
          <a:custGeom>
            <a:avLst/>
            <a:gdLst>
              <a:gd name="T0" fmla="*/ 0 w 129539"/>
              <a:gd name="T1" fmla="*/ 0 h 152400"/>
              <a:gd name="T2" fmla="*/ 130175 w 129539"/>
              <a:gd name="T3" fmla="*/ 152399 h 152400"/>
              <a:gd name="T4" fmla="*/ 0 60000 65536"/>
              <a:gd name="T5" fmla="*/ 0 60000 65536"/>
            </a:gdLst>
            <a:ahLst/>
            <a:cxnLst>
              <a:cxn ang="T4">
                <a:pos x="T0" y="T1"/>
              </a:cxn>
              <a:cxn ang="T5">
                <a:pos x="T2" y="T3"/>
              </a:cxn>
            </a:cxnLst>
            <a:rect l="0" t="0" r="r" b="b"/>
            <a:pathLst>
              <a:path w="129539" h="152400">
                <a:moveTo>
                  <a:pt x="0" y="0"/>
                </a:moveTo>
                <a:lnTo>
                  <a:pt x="129539" y="152399"/>
                </a:lnTo>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8320" name="object 16"/>
          <p:cNvSpPr>
            <a:spLocks noChangeArrowheads="1"/>
          </p:cNvSpPr>
          <p:nvPr/>
        </p:nvSpPr>
        <p:spPr bwMode="auto">
          <a:xfrm>
            <a:off x="3454400" y="4051300"/>
            <a:ext cx="573088" cy="2809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8321" name="object 17"/>
          <p:cNvSpPr txBox="1">
            <a:spLocks noChangeArrowheads="1"/>
          </p:cNvSpPr>
          <p:nvPr/>
        </p:nvSpPr>
        <p:spPr bwMode="auto">
          <a:xfrm>
            <a:off x="358775" y="5562600"/>
            <a:ext cx="2886075"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b="1">
                <a:cs typeface="Calibri" panose="020F0502020204030204" pitchFamily="34" charset="0"/>
              </a:rPr>
              <a:t>Verilog</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Code</a:t>
            </a:r>
            <a:r>
              <a:rPr lang="en-US" altLang="en-US" sz="1400" b="1">
                <a:latin typeface="Times New Roman" panose="02020603050405020304" pitchFamily="18" charset="0"/>
                <a:cs typeface="Times New Roman" panose="02020603050405020304" pitchFamily="18" charset="0"/>
              </a:rPr>
              <a:t> </a:t>
            </a:r>
            <a:r>
              <a:rPr lang="en-US" altLang="en-US" sz="1400" b="1">
                <a:cs typeface="Calibri" panose="020F0502020204030204" pitchFamily="34" charset="0"/>
              </a:rPr>
              <a:t>:</a:t>
            </a:r>
            <a:endParaRPr lang="en-US" altLang="en-US" sz="1400">
              <a:cs typeface="Calibri" panose="020F0502020204030204" pitchFamily="34" charset="0"/>
            </a:endParaRPr>
          </a:p>
          <a:p>
            <a:pPr eaLnBrk="1" hangingPunct="1"/>
            <a:endParaRPr lang="en-US" altLang="en-US" sz="1400">
              <a:latin typeface="Times New Roman" panose="02020603050405020304" pitchFamily="18" charset="0"/>
              <a:cs typeface="Times New Roman" panose="02020603050405020304" pitchFamily="18" charset="0"/>
            </a:endParaRPr>
          </a:p>
          <a:p>
            <a:pPr eaLnBrk="1" hangingPunct="1">
              <a:lnSpc>
                <a:spcPct val="159000"/>
              </a:lnSpc>
              <a:spcBef>
                <a:spcPts val="1138"/>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DEC24_TB();</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t>
            </a:r>
          </a:p>
          <a:p>
            <a:pPr eaLnBrk="1" hangingPunct="1">
              <a:spcBef>
                <a:spcPts val="975"/>
              </a:spcBef>
            </a:pP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[1:0]A;</a:t>
            </a:r>
          </a:p>
          <a:p>
            <a:pPr eaLnBrk="1" hangingPunct="1">
              <a:spcBef>
                <a:spcPts val="950"/>
              </a:spcBef>
            </a:pPr>
            <a:r>
              <a:rPr lang="en-US" altLang="en-US" sz="1300">
                <a:cs typeface="Calibri" panose="020F0502020204030204" pitchFamily="34" charset="0"/>
              </a:rPr>
              <a:t>wire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[3:0]Y;</a:t>
            </a:r>
          </a:p>
          <a:p>
            <a:pPr eaLnBrk="1" hangingPunct="1">
              <a:spcBef>
                <a:spcPts val="975"/>
              </a:spcBef>
            </a:pPr>
            <a:r>
              <a:rPr lang="en-US" altLang="en-US" sz="1300">
                <a:cs typeface="Calibri" panose="020F0502020204030204" pitchFamily="34" charset="0"/>
              </a:rPr>
              <a:t>DEC24_DF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u0(.E(E),.A(A),.y(Y));</a:t>
            </a:r>
          </a:p>
          <a:p>
            <a:pPr eaLnBrk="1" hangingPunct="1">
              <a:lnSpc>
                <a:spcPts val="2575"/>
              </a:lnSpc>
              <a:spcBef>
                <a:spcPts val="238"/>
              </a:spcBef>
            </a:pPr>
            <a:r>
              <a:rPr lang="en-US" altLang="en-US" sz="1300">
                <a:cs typeface="Calibri" panose="020F0502020204030204" pitchFamily="34" charset="0"/>
              </a:rPr>
              <a:t>initial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begin</a:t>
            </a:r>
          </a:p>
          <a:p>
            <a:pPr eaLnBrk="1" hangingPunct="1">
              <a:spcBef>
                <a:spcPts val="725"/>
              </a:spcBef>
            </a:pPr>
            <a:r>
              <a:rPr lang="en-US" altLang="en-US" sz="1300">
                <a:cs typeface="Calibri" panose="020F0502020204030204" pitchFamily="34" charset="0"/>
              </a:rPr>
              <a:t>E=0;</a:t>
            </a:r>
          </a:p>
          <a:p>
            <a:pPr eaLnBrk="1" hangingPunct="1">
              <a:spcBef>
                <a:spcPts val="988"/>
              </a:spcBef>
            </a:pPr>
            <a:r>
              <a:rPr lang="en-US" altLang="en-US" sz="1300">
                <a:cs typeface="Calibri" panose="020F0502020204030204" pitchFamily="34" charset="0"/>
              </a:rPr>
              <a:t>A=2'b00;</a:t>
            </a:r>
          </a:p>
          <a:p>
            <a:pPr eaLnBrk="1" hangingPunct="1">
              <a:spcBef>
                <a:spcPts val="988"/>
              </a:spcBef>
            </a:pP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400;</a:t>
            </a:r>
          </a:p>
          <a:p>
            <a:pPr eaLnBrk="1" hangingPunct="1">
              <a:lnSpc>
                <a:spcPct val="158000"/>
              </a:lnSpc>
              <a:spcBef>
                <a:spcPts val="50"/>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2100" baseline="10000">
                <a:cs typeface="Calibri" panose="020F0502020204030204" pitchFamily="34" charset="0"/>
              </a:rPr>
              <a:t>@</a:t>
            </a:r>
            <a:r>
              <a:rPr lang="en-US" altLang="en-US" sz="2100" baseline="100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begin</a:t>
            </a:r>
          </a:p>
        </p:txBody>
      </p:sp>
      <p:sp>
        <p:nvSpPr>
          <p:cNvPr id="18" name="object 18"/>
          <p:cNvSpPr txBox="1"/>
          <p:nvPr/>
        </p:nvSpPr>
        <p:spPr>
          <a:xfrm>
            <a:off x="3451225" y="4046538"/>
            <a:ext cx="579438" cy="290512"/>
          </a:xfrm>
          <a:prstGeom prst="rect">
            <a:avLst/>
          </a:prstGeom>
          <a:ln w="6349">
            <a:solidFill>
              <a:srgbClr val="000000"/>
            </a:solidFill>
          </a:ln>
        </p:spPr>
        <p:txBody>
          <a:bodyPr lIns="0" tIns="0" rIns="0" bIns="0">
            <a:spAutoFit/>
          </a:bodyPr>
          <a:lstStyle/>
          <a:p>
            <a:pPr marL="1905" algn="ctr" eaLnBrk="1" fontAlgn="auto" hangingPunct="1">
              <a:spcBef>
                <a:spcPts val="0"/>
              </a:spcBef>
              <a:spcAft>
                <a:spcPts val="0"/>
              </a:spcAft>
              <a:defRPr/>
            </a:pPr>
            <a:r>
              <a:rPr sz="1100" b="1" dirty="0">
                <a:latin typeface="Calibri"/>
                <a:cs typeface="Calibri"/>
              </a:rPr>
              <a:t>2</a:t>
            </a:r>
            <a:r>
              <a:rPr sz="1100" b="1" spc="-5" dirty="0">
                <a:latin typeface="Calibri"/>
                <a:cs typeface="Calibri"/>
              </a:rPr>
              <a:t>:</a:t>
            </a:r>
            <a:r>
              <a:rPr sz="1100" b="1" dirty="0">
                <a:latin typeface="Calibri"/>
                <a:cs typeface="Calibri"/>
              </a:rPr>
              <a:t>4</a:t>
            </a:r>
            <a:endParaRPr sz="1100">
              <a:latin typeface="Calibri"/>
              <a:cs typeface="Calibri"/>
            </a:endParaRPr>
          </a:p>
        </p:txBody>
      </p:sp>
      <p:sp>
        <p:nvSpPr>
          <p:cNvPr id="98323" name="object 19"/>
          <p:cNvSpPr>
            <a:spLocks/>
          </p:cNvSpPr>
          <p:nvPr/>
        </p:nvSpPr>
        <p:spPr bwMode="auto">
          <a:xfrm>
            <a:off x="1554163" y="9756775"/>
            <a:ext cx="388937" cy="373063"/>
          </a:xfrm>
          <a:custGeom>
            <a:avLst/>
            <a:gdLst>
              <a:gd name="T0" fmla="*/ 0 w 388619"/>
              <a:gd name="T1" fmla="*/ 373063 h 373379"/>
              <a:gd name="T2" fmla="*/ 388937 w 388619"/>
              <a:gd name="T3" fmla="*/ 373063 h 373379"/>
              <a:gd name="T4" fmla="*/ 388937 w 388619"/>
              <a:gd name="T5" fmla="*/ 0 h 373379"/>
              <a:gd name="T6" fmla="*/ 0 w 388619"/>
              <a:gd name="T7" fmla="*/ 0 h 373379"/>
              <a:gd name="T8" fmla="*/ 0 w 388619"/>
              <a:gd name="T9" fmla="*/ 373063 h 3733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8619" h="373379">
                <a:moveTo>
                  <a:pt x="0" y="373379"/>
                </a:moveTo>
                <a:lnTo>
                  <a:pt x="388619" y="373379"/>
                </a:lnTo>
                <a:lnTo>
                  <a:pt x="388619" y="0"/>
                </a:lnTo>
                <a:lnTo>
                  <a:pt x="0" y="0"/>
                </a:lnTo>
                <a:lnTo>
                  <a:pt x="0" y="3733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0" name="object 20"/>
          <p:cNvSpPr txBox="1"/>
          <p:nvPr/>
        </p:nvSpPr>
        <p:spPr>
          <a:xfrm>
            <a:off x="889000" y="10375900"/>
            <a:ext cx="692150"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50</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object 2"/>
          <p:cNvSpPr>
            <a:spLocks/>
          </p:cNvSpPr>
          <p:nvPr/>
        </p:nvSpPr>
        <p:spPr bwMode="auto">
          <a:xfrm>
            <a:off x="896938" y="441007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0355" name="object 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0356" name="object 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0357" name="object 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0358" name="object 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0359" name="object 7"/>
          <p:cNvSpPr>
            <a:spLocks noChangeArrowheads="1"/>
          </p:cNvSpPr>
          <p:nvPr/>
        </p:nvSpPr>
        <p:spPr bwMode="auto">
          <a:xfrm>
            <a:off x="425450" y="5765800"/>
            <a:ext cx="6713538" cy="13430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00360" name="object 8"/>
          <p:cNvSpPr txBox="1">
            <a:spLocks noChangeArrowheads="1"/>
          </p:cNvSpPr>
          <p:nvPr/>
        </p:nvSpPr>
        <p:spPr bwMode="auto">
          <a:xfrm>
            <a:off x="901700" y="649288"/>
            <a:ext cx="1169988"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55600"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60000"/>
              </a:lnSpc>
            </a:pPr>
            <a:r>
              <a:rPr lang="en-US" altLang="en-US" sz="1300">
                <a:cs typeface="Calibri" panose="020F0502020204030204" pitchFamily="34" charset="0"/>
              </a:rPr>
              <a:t>#50;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A[0]=~A[0];</a:t>
            </a:r>
          </a:p>
          <a:p>
            <a:pPr eaLnBrk="1" hangingPunct="1">
              <a:spcBef>
                <a:spcPts val="988"/>
              </a:spcBef>
            </a:pPr>
            <a:r>
              <a:rPr lang="en-US" altLang="en-US" sz="1300">
                <a:cs typeface="Calibri" panose="020F0502020204030204" pitchFamily="34" charset="0"/>
              </a:rPr>
              <a:t>end</a:t>
            </a:r>
          </a:p>
          <a:p>
            <a:pPr eaLnBrk="1" hangingPunct="1">
              <a:spcBef>
                <a:spcPts val="92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t>
            </a:r>
          </a:p>
          <a:p>
            <a:pPr eaLnBrk="1" hangingPunct="1">
              <a:spcBef>
                <a:spcPts val="975"/>
              </a:spcBef>
            </a:pPr>
            <a:r>
              <a:rPr lang="en-US" altLang="en-US" sz="1300">
                <a:cs typeface="Calibri" panose="020F0502020204030204" pitchFamily="34" charset="0"/>
              </a:rPr>
              <a:t>begin</a:t>
            </a:r>
          </a:p>
          <a:p>
            <a:pPr eaLnBrk="1" hangingPunct="1">
              <a:lnSpc>
                <a:spcPct val="161000"/>
              </a:lnSpc>
            </a:pPr>
            <a:r>
              <a:rPr lang="en-US" altLang="en-US" sz="1300">
                <a:cs typeface="Calibri" panose="020F0502020204030204" pitchFamily="34" charset="0"/>
              </a:rPr>
              <a:t>#100;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A[1]=~A[1];</a:t>
            </a:r>
          </a:p>
          <a:p>
            <a:pPr eaLnBrk="1" hangingPunct="1">
              <a:lnSpc>
                <a:spcPct val="99000"/>
              </a:lnSpc>
              <a:spcBef>
                <a:spcPts val="1013"/>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begin</a:t>
            </a:r>
          </a:p>
          <a:p>
            <a:pPr eaLnBrk="1" hangingPunct="1"/>
            <a:r>
              <a:rPr lang="en-US" altLang="en-US" sz="1300">
                <a:cs typeface="Calibri" panose="020F0502020204030204" pitchFamily="34" charset="0"/>
              </a:rPr>
              <a:t>#200;</a:t>
            </a:r>
          </a:p>
          <a:p>
            <a:pPr eaLnBrk="1" hangingPunct="1">
              <a:spcBef>
                <a:spcPts val="963"/>
              </a:spcBef>
            </a:pPr>
            <a:r>
              <a:rPr lang="en-US" altLang="en-US" sz="1300">
                <a:cs typeface="Calibri" panose="020F0502020204030204" pitchFamily="34" charset="0"/>
              </a:rPr>
              <a:t>E=~E;</a:t>
            </a:r>
          </a:p>
          <a:p>
            <a:pPr eaLnBrk="1" hangingPunct="1">
              <a:spcBef>
                <a:spcPts val="50"/>
              </a:spcBef>
            </a:pPr>
            <a:endParaRPr lang="en-US" altLang="en-US" sz="1300">
              <a:latin typeface="Times New Roman" panose="02020603050405020304" pitchFamily="18" charset="0"/>
              <a:cs typeface="Times New Roman" panose="02020603050405020304" pitchFamily="18" charset="0"/>
            </a:endParaRPr>
          </a:p>
          <a:p>
            <a:pPr eaLnBrk="1" hangingPunct="1">
              <a:lnSpc>
                <a:spcPct val="160000"/>
              </a:lnSpc>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a:t>
            </a:r>
          </a:p>
        </p:txBody>
      </p:sp>
      <p:sp>
        <p:nvSpPr>
          <p:cNvPr id="10" name="object 10"/>
          <p:cNvSpPr txBox="1"/>
          <p:nvPr/>
        </p:nvSpPr>
        <p:spPr>
          <a:xfrm>
            <a:off x="889000" y="10375900"/>
            <a:ext cx="692150" cy="166688"/>
          </a:xfrm>
          <a:prstGeom prst="rect">
            <a:avLst/>
          </a:prstGeom>
        </p:spPr>
        <p:txBody>
          <a:bodyPr lIns="0" tIns="0" rIns="0" bIns="0">
            <a:spAutoFit/>
          </a:bodyPr>
          <a:lstStyle/>
          <a:p>
            <a:pPr marL="25400" eaLnBrk="1" fontAlgn="auto" hangingPunct="1">
              <a:spcBef>
                <a:spcPts val="0"/>
              </a:spcBef>
              <a:spcAft>
                <a:spcPts val="0"/>
              </a:spcAft>
              <a:defRPr/>
            </a:pPr>
            <a:r>
              <a:rPr sz="1100" b="1" dirty="0">
                <a:latin typeface="Calibri"/>
                <a:cs typeface="Calibri"/>
              </a:rPr>
              <a:t>29</a:t>
            </a:r>
            <a:r>
              <a:rPr sz="1100" b="1" spc="-35" dirty="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a:latin typeface="Calibri"/>
              <a:cs typeface="Calibri"/>
            </a:endParaRPr>
          </a:p>
        </p:txBody>
      </p:sp>
      <p:sp>
        <p:nvSpPr>
          <p:cNvPr id="9" name="object 9"/>
          <p:cNvSpPr txBox="1"/>
          <p:nvPr/>
        </p:nvSpPr>
        <p:spPr>
          <a:xfrm>
            <a:off x="549275" y="5129213"/>
            <a:ext cx="1219200" cy="320675"/>
          </a:xfrm>
          <a:prstGeom prst="rect">
            <a:avLst/>
          </a:prstGeom>
          <a:ln w="6349">
            <a:solidFill>
              <a:srgbClr val="000000"/>
            </a:solidFill>
          </a:ln>
        </p:spPr>
        <p:txBody>
          <a:bodyPr lIns="0" tIns="0" rIns="0" bIns="0">
            <a:spAutoFit/>
          </a:bodyPr>
          <a:lstStyle/>
          <a:p>
            <a:pPr marL="90805" eaLnBrk="1" fontAlgn="auto" hangingPunct="1">
              <a:spcBef>
                <a:spcPts val="0"/>
              </a:spcBef>
              <a:spcAft>
                <a:spcPts val="0"/>
              </a:spcAft>
              <a:defRPr/>
            </a:pPr>
            <a:r>
              <a:rPr sz="1200" b="1" spc="-10" dirty="0">
                <a:latin typeface="Arial"/>
                <a:cs typeface="Arial"/>
              </a:rPr>
              <a:t>OUTPUT:</a:t>
            </a:r>
            <a:endParaRPr sz="12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3167063" y="925513"/>
            <a:ext cx="996950" cy="228600"/>
          </a:xfrm>
          <a:prstGeom prst="rect">
            <a:avLst/>
          </a:prstGeom>
        </p:spPr>
        <p:txBody>
          <a:bodyPr lIns="0" tIns="0" rIns="0" bIns="0">
            <a:spAutoFit/>
          </a:bodyPr>
          <a:lstStyle/>
          <a:p>
            <a:pPr marL="12700" eaLnBrk="1" fontAlgn="auto" hangingPunct="1">
              <a:spcBef>
                <a:spcPts val="0"/>
              </a:spcBef>
              <a:spcAft>
                <a:spcPts val="0"/>
              </a:spcAft>
              <a:defRPr/>
            </a:pPr>
            <a:r>
              <a:rPr sz="1600" b="1" spc="-10" dirty="0">
                <a:solidFill>
                  <a:srgbClr val="323232"/>
                </a:solidFill>
                <a:latin typeface="Times New Roman"/>
                <a:cs typeface="Times New Roman"/>
              </a:rPr>
              <a:t>Conclusi</a:t>
            </a:r>
            <a:r>
              <a:rPr sz="1600" b="1" spc="-5" dirty="0">
                <a:solidFill>
                  <a:srgbClr val="323232"/>
                </a:solidFill>
                <a:latin typeface="Times New Roman"/>
                <a:cs typeface="Times New Roman"/>
              </a:rPr>
              <a:t>o</a:t>
            </a:r>
            <a:r>
              <a:rPr sz="1600" b="1" spc="-10" dirty="0">
                <a:solidFill>
                  <a:srgbClr val="323232"/>
                </a:solidFill>
                <a:latin typeface="Times New Roman"/>
                <a:cs typeface="Times New Roman"/>
              </a:rPr>
              <a:t>n</a:t>
            </a:r>
            <a:endParaRPr sz="1600">
              <a:latin typeface="Times New Roman"/>
              <a:cs typeface="Times New Roman"/>
            </a:endParaRPr>
          </a:p>
        </p:txBody>
      </p:sp>
      <p:sp>
        <p:nvSpPr>
          <p:cNvPr id="102404" name="object 4"/>
          <p:cNvSpPr txBox="1">
            <a:spLocks noChangeArrowheads="1"/>
          </p:cNvSpPr>
          <p:nvPr/>
        </p:nvSpPr>
        <p:spPr bwMode="auto">
          <a:xfrm>
            <a:off x="652463" y="1693863"/>
            <a:ext cx="6119812"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10000"/>
              </a:lnSpc>
            </a:pPr>
            <a:r>
              <a:rPr lang="en-US" altLang="en-US" sz="1300">
                <a:cs typeface="Calibri" panose="020F0502020204030204" pitchFamily="34" charset="0"/>
              </a:rPr>
              <a:t>After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Completing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this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Lab</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learned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about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Verilog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language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operate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ModelsimSoftware.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Also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learned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about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various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digital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electronic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like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half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adder,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full</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adder,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decoder,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multiplexer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etc.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learned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about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how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implement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those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circuits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Verilog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language.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wrote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code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different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methods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Verilog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also</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studied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its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waveform</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simulation.</a:t>
            </a:r>
          </a:p>
        </p:txBody>
      </p:sp>
      <p:sp>
        <p:nvSpPr>
          <p:cNvPr id="102405"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7"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8"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51</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371600" y="925513"/>
            <a:ext cx="5181600" cy="2154436"/>
          </a:xfrm>
          <a:prstGeom prst="rect">
            <a:avLst/>
          </a:prstGeom>
        </p:spPr>
        <p:txBody>
          <a:bodyPr wrap="square" lIns="0" tIns="0" rIns="0" bIns="0">
            <a:spAutoFit/>
          </a:bodyPr>
          <a:lstStyle/>
          <a:p>
            <a:pPr marL="12700" algn="ctr" eaLnBrk="1" fontAlgn="auto" hangingPunct="1">
              <a:spcBef>
                <a:spcPts val="0"/>
              </a:spcBef>
              <a:spcAft>
                <a:spcPts val="0"/>
              </a:spcAft>
              <a:defRPr/>
            </a:pPr>
            <a:r>
              <a:rPr lang="en-US" sz="2800" dirty="0" smtClean="0">
                <a:solidFill>
                  <a:schemeClr val="tx2">
                    <a:lumMod val="75000"/>
                  </a:schemeClr>
                </a:solidFill>
                <a:latin typeface="Algerian" panose="04020705040A02060702" pitchFamily="82" charset="0"/>
                <a:cs typeface="Times New Roman"/>
              </a:rPr>
              <a:t>Field programmable gate   array</a:t>
            </a:r>
          </a:p>
          <a:p>
            <a:pPr marL="12700" eaLnBrk="1" fontAlgn="auto" hangingPunct="1">
              <a:spcBef>
                <a:spcPts val="0"/>
              </a:spcBef>
              <a:spcAft>
                <a:spcPts val="0"/>
              </a:spcAft>
              <a:defRPr/>
            </a:pPr>
            <a:r>
              <a:rPr lang="en-US" sz="2800" dirty="0" smtClean="0">
                <a:solidFill>
                  <a:schemeClr val="tx2">
                    <a:lumMod val="75000"/>
                  </a:schemeClr>
                </a:solidFill>
                <a:latin typeface="Algerian" panose="04020705040A02060702" pitchFamily="82" charset="0"/>
                <a:cs typeface="Times New Roman"/>
              </a:rPr>
              <a:t>Using artix-7 microcontroller</a:t>
            </a:r>
          </a:p>
          <a:p>
            <a:pPr marL="12700" eaLnBrk="1" fontAlgn="auto" hangingPunct="1">
              <a:spcBef>
                <a:spcPts val="0"/>
              </a:spcBef>
              <a:spcAft>
                <a:spcPts val="0"/>
              </a:spcAft>
              <a:defRPr/>
            </a:pPr>
            <a:r>
              <a:rPr lang="en-US" sz="2800" dirty="0" smtClean="0">
                <a:solidFill>
                  <a:schemeClr val="tx2">
                    <a:lumMod val="75000"/>
                  </a:schemeClr>
                </a:solidFill>
                <a:latin typeface="Algerian" panose="04020705040A02060702" pitchFamily="82" charset="0"/>
                <a:cs typeface="Times New Roman"/>
              </a:rPr>
              <a:t>Package -XILLINX</a:t>
            </a:r>
            <a:endParaRPr sz="2800" dirty="0">
              <a:solidFill>
                <a:schemeClr val="tx2">
                  <a:lumMod val="75000"/>
                </a:schemeClr>
              </a:solidFill>
              <a:latin typeface="Algerian" panose="04020705040A02060702" pitchFamily="82" charset="0"/>
              <a:cs typeface="Times New Roman"/>
            </a:endParaRPr>
          </a:p>
        </p:txBody>
      </p:sp>
      <p:sp>
        <p:nvSpPr>
          <p:cNvPr id="102405"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7"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08"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52</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pic>
        <p:nvPicPr>
          <p:cNvPr id="1026" name="Picture 2" descr="FPGA – Intro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4" y="4359275"/>
            <a:ext cx="5913724"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47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2339975" y="898525"/>
            <a:ext cx="879475" cy="254000"/>
          </a:xfrm>
          <a:prstGeom prst="rect">
            <a:avLst/>
          </a:prstGeom>
        </p:spPr>
        <p:txBody>
          <a:bodyPr lIns="0" tIns="0" rIns="0" bIns="0">
            <a:spAutoFit/>
          </a:bodyPr>
          <a:lstStyle/>
          <a:p>
            <a:pPr marL="12700" eaLnBrk="1" fontAlgn="auto" hangingPunct="1">
              <a:spcBef>
                <a:spcPts val="0"/>
              </a:spcBef>
              <a:spcAft>
                <a:spcPts val="0"/>
              </a:spcAft>
              <a:defRPr/>
            </a:pPr>
            <a:r>
              <a:rPr b="1" spc="-15" dirty="0">
                <a:latin typeface="Calibri"/>
                <a:cs typeface="Calibri"/>
              </a:rPr>
              <a:t>Cont</a:t>
            </a:r>
            <a:r>
              <a:rPr b="1" dirty="0">
                <a:latin typeface="Calibri"/>
                <a:cs typeface="Calibri"/>
              </a:rPr>
              <a:t>e</a:t>
            </a:r>
            <a:r>
              <a:rPr b="1" spc="-10" dirty="0">
                <a:latin typeface="Calibri"/>
                <a:cs typeface="Calibri"/>
              </a:rPr>
              <a:t>n</a:t>
            </a:r>
            <a:r>
              <a:rPr b="1" spc="-25" dirty="0">
                <a:latin typeface="Calibri"/>
                <a:cs typeface="Calibri"/>
              </a:rPr>
              <a:t>t</a:t>
            </a:r>
            <a:r>
              <a:rPr b="1" spc="-10" dirty="0">
                <a:latin typeface="Calibri"/>
                <a:cs typeface="Calibri"/>
              </a:rPr>
              <a:t>s</a:t>
            </a:r>
            <a:endParaRPr>
              <a:latin typeface="Calibri"/>
              <a:cs typeface="Calibri"/>
            </a:endParaRPr>
          </a:p>
        </p:txBody>
      </p:sp>
      <p:sp>
        <p:nvSpPr>
          <p:cNvPr id="5" name="object 5"/>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53</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graphicFrame>
        <p:nvGraphicFramePr>
          <p:cNvPr id="4" name="object 4"/>
          <p:cNvGraphicFramePr>
            <a:graphicFrameLocks noGrp="1"/>
          </p:cNvGraphicFramePr>
          <p:nvPr/>
        </p:nvGraphicFramePr>
        <p:xfrm>
          <a:off x="1133475" y="1841500"/>
          <a:ext cx="5502275" cy="5481638"/>
        </p:xfrm>
        <a:graphic>
          <a:graphicData uri="http://schemas.openxmlformats.org/drawingml/2006/table">
            <a:tbl>
              <a:tblPr/>
              <a:tblGrid>
                <a:gridCol w="1038225">
                  <a:extLst>
                    <a:ext uri="{9D8B030D-6E8A-4147-A177-3AD203B41FA5}">
                      <a16:colId xmlns:a16="http://schemas.microsoft.com/office/drawing/2014/main" val="20000"/>
                    </a:ext>
                  </a:extLst>
                </a:gridCol>
                <a:gridCol w="2925763">
                  <a:extLst>
                    <a:ext uri="{9D8B030D-6E8A-4147-A177-3AD203B41FA5}">
                      <a16:colId xmlns:a16="http://schemas.microsoft.com/office/drawing/2014/main" val="20001"/>
                    </a:ext>
                  </a:extLst>
                </a:gridCol>
                <a:gridCol w="1538287">
                  <a:extLst>
                    <a:ext uri="{9D8B030D-6E8A-4147-A177-3AD203B41FA5}">
                      <a16:colId xmlns:a16="http://schemas.microsoft.com/office/drawing/2014/main" val="20002"/>
                    </a:ext>
                  </a:extLst>
                </a:gridCol>
              </a:tblGrid>
              <a:tr h="325438">
                <a:tc>
                  <a:txBody>
                    <a:bodyPr/>
                    <a:lstStyle>
                      <a:lvl1pPr marL="1428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4287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SI</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No.</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3444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44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Experiment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Name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079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0796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Page</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No.</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3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5476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5476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2</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to</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Decoder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950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6990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4-bit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up</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counter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6-7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23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4-bit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left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shift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register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8-9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645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619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61938" marR="0" lvl="0" indent="0" algn="l" defTabSz="914400" rtl="0" eaLnBrk="1" fontAlgn="base" latinLnBrk="0" hangingPunct="1">
                        <a:lnSpc>
                          <a:spcPts val="1888"/>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4-bit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combinational</a:t>
                      </a:r>
                    </a:p>
                    <a:p>
                      <a:pPr marL="261938" marR="0" lvl="0" indent="0" algn="l" defTabSz="914400" rtl="0" eaLnBrk="1" fontAlgn="base" latinLnBrk="0" hangingPunct="1">
                        <a:lnSpc>
                          <a:spcPts val="1888"/>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circuit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206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206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10-12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23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965200" indent="-984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65200" marR="0" lvl="0" indent="-98425" algn="l" defTabSz="914400" rtl="0" eaLnBrk="1" fontAlgn="base" latinLnBrk="0" hangingPunct="1">
                        <a:lnSpc>
                          <a:spcPct val="74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Liquid</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Crystal</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Display(LCD)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206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206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13-16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0327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14338" indent="2508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14338" marR="0" lvl="0" indent="250825" algn="l" defTabSz="914400" rtl="0" eaLnBrk="1" fontAlgn="base" latinLnBrk="0" hangingPunct="1">
                        <a:lnSpc>
                          <a:spcPct val="74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Multiplexed</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7-</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Segment</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Display</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206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206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Black" panose="020B0A04020102020204" pitchFamily="34" charset="0"/>
                          <a:ea typeface="Arial Black" panose="020B0A04020102020204" pitchFamily="34" charset="0"/>
                          <a:cs typeface="Arial Black" panose="020B0A04020102020204" pitchFamily="34" charset="0"/>
                        </a:rPr>
                        <a:t>17-20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977900"/>
            <a:ext cx="1763713" cy="254000"/>
          </a:xfrm>
          <a:prstGeom prst="rect">
            <a:avLst/>
          </a:prstGeom>
        </p:spPr>
        <p:txBody>
          <a:bodyPr lIns="0" tIns="0" rIns="0" bIns="0">
            <a:spAutoFit/>
          </a:bodyPr>
          <a:lstStyle/>
          <a:p>
            <a:pPr marL="12700" eaLnBrk="1" fontAlgn="auto" hangingPunct="1">
              <a:spcBef>
                <a:spcPts val="0"/>
              </a:spcBef>
              <a:spcAft>
                <a:spcPts val="0"/>
              </a:spcAft>
              <a:defRPr/>
            </a:pPr>
            <a:r>
              <a:rPr spc="-20" dirty="0">
                <a:latin typeface="Arial Black"/>
                <a:cs typeface="Arial Black"/>
              </a:rPr>
              <a:t>Experimen</a:t>
            </a:r>
            <a:r>
              <a:rPr spc="-10" dirty="0">
                <a:latin typeface="Arial Black"/>
                <a:cs typeface="Arial Black"/>
              </a:rPr>
              <a:t>t</a:t>
            </a:r>
            <a:r>
              <a:rPr spc="135" dirty="0">
                <a:latin typeface="Times New Roman"/>
                <a:cs typeface="Times New Roman"/>
              </a:rPr>
              <a:t> </a:t>
            </a:r>
            <a:r>
              <a:rPr spc="-5" dirty="0">
                <a:latin typeface="Arial Black"/>
                <a:cs typeface="Arial Black"/>
              </a:rPr>
              <a:t>1:</a:t>
            </a:r>
            <a:endParaRPr>
              <a:latin typeface="Arial Black"/>
              <a:cs typeface="Arial Black"/>
            </a:endParaRPr>
          </a:p>
        </p:txBody>
      </p:sp>
      <p:sp>
        <p:nvSpPr>
          <p:cNvPr id="4" name="object 4"/>
          <p:cNvSpPr txBox="1"/>
          <p:nvPr/>
        </p:nvSpPr>
        <p:spPr>
          <a:xfrm>
            <a:off x="2871788" y="977900"/>
            <a:ext cx="1855787" cy="254000"/>
          </a:xfrm>
          <a:prstGeom prst="rect">
            <a:avLst/>
          </a:prstGeom>
        </p:spPr>
        <p:txBody>
          <a:bodyPr lIns="0" tIns="0" rIns="0" bIns="0">
            <a:spAutoFit/>
          </a:bodyPr>
          <a:lstStyle/>
          <a:p>
            <a:pPr marL="12700" eaLnBrk="1" fontAlgn="auto" hangingPunct="1">
              <a:spcBef>
                <a:spcPts val="0"/>
              </a:spcBef>
              <a:spcAft>
                <a:spcPts val="0"/>
              </a:spcAft>
              <a:defRPr/>
            </a:pPr>
            <a:r>
              <a:rPr spc="-15" dirty="0">
                <a:latin typeface="Arial Black"/>
                <a:cs typeface="Arial Black"/>
              </a:rPr>
              <a:t>2</a:t>
            </a:r>
            <a:r>
              <a:rPr spc="145" dirty="0">
                <a:latin typeface="Times New Roman"/>
                <a:cs typeface="Times New Roman"/>
              </a:rPr>
              <a:t> </a:t>
            </a:r>
            <a:r>
              <a:rPr spc="-10" dirty="0">
                <a:latin typeface="Arial Black"/>
                <a:cs typeface="Arial Black"/>
              </a:rPr>
              <a:t>to</a:t>
            </a:r>
            <a:r>
              <a:rPr spc="145" dirty="0">
                <a:latin typeface="Times New Roman"/>
                <a:cs typeface="Times New Roman"/>
              </a:rPr>
              <a:t> </a:t>
            </a:r>
            <a:r>
              <a:rPr spc="-15" dirty="0">
                <a:latin typeface="Arial Black"/>
                <a:cs typeface="Arial Black"/>
              </a:rPr>
              <a:t>4</a:t>
            </a:r>
            <a:r>
              <a:rPr spc="145" dirty="0">
                <a:latin typeface="Times New Roman"/>
                <a:cs typeface="Times New Roman"/>
              </a:rPr>
              <a:t> </a:t>
            </a:r>
            <a:r>
              <a:rPr spc="-10" dirty="0">
                <a:latin typeface="Arial Black"/>
                <a:cs typeface="Arial Black"/>
              </a:rPr>
              <a:t>D</a:t>
            </a:r>
            <a:r>
              <a:rPr spc="-15" dirty="0">
                <a:latin typeface="Arial Black"/>
                <a:cs typeface="Arial Black"/>
              </a:rPr>
              <a:t>ecoder</a:t>
            </a:r>
            <a:endParaRPr>
              <a:latin typeface="Arial Black"/>
              <a:cs typeface="Arial Black"/>
            </a:endParaRPr>
          </a:p>
        </p:txBody>
      </p:sp>
      <p:sp>
        <p:nvSpPr>
          <p:cNvPr id="5" name="object 5"/>
          <p:cNvSpPr txBox="1"/>
          <p:nvPr/>
        </p:nvSpPr>
        <p:spPr>
          <a:xfrm>
            <a:off x="901700" y="1477963"/>
            <a:ext cx="2008188" cy="254000"/>
          </a:xfrm>
          <a:prstGeom prst="rect">
            <a:avLst/>
          </a:prstGeom>
        </p:spPr>
        <p:txBody>
          <a:bodyPr lIns="0" tIns="0" rIns="0" bIns="0">
            <a:spAutoFit/>
          </a:bodyPr>
          <a:lstStyle/>
          <a:p>
            <a:pPr marL="12700" eaLnBrk="1" fontAlgn="auto" hangingPunct="1">
              <a:spcBef>
                <a:spcPts val="0"/>
              </a:spcBef>
              <a:spcAft>
                <a:spcPts val="0"/>
              </a:spcAft>
              <a:defRPr/>
            </a:pPr>
            <a:r>
              <a:rPr spc="-15" dirty="0">
                <a:latin typeface="Arial Black"/>
                <a:cs typeface="Arial Black"/>
              </a:rPr>
              <a:t>Block</a:t>
            </a:r>
            <a:r>
              <a:rPr spc="150" dirty="0">
                <a:latin typeface="Times New Roman"/>
                <a:cs typeface="Times New Roman"/>
              </a:rPr>
              <a:t> </a:t>
            </a:r>
            <a:r>
              <a:rPr spc="-15" dirty="0">
                <a:latin typeface="Arial Black"/>
                <a:cs typeface="Arial Black"/>
              </a:rPr>
              <a:t>Diagram</a:t>
            </a:r>
            <a:r>
              <a:rPr spc="145" dirty="0">
                <a:latin typeface="Times New Roman"/>
                <a:cs typeface="Times New Roman"/>
              </a:rPr>
              <a:t> </a:t>
            </a:r>
            <a:r>
              <a:rPr dirty="0">
                <a:latin typeface="Arial Black"/>
                <a:cs typeface="Arial Black"/>
              </a:rPr>
              <a:t>:</a:t>
            </a:r>
            <a:endParaRPr>
              <a:latin typeface="Arial Black"/>
              <a:cs typeface="Arial Black"/>
            </a:endParaRPr>
          </a:p>
        </p:txBody>
      </p:sp>
      <p:sp>
        <p:nvSpPr>
          <p:cNvPr id="106502" name="object 6"/>
          <p:cNvSpPr txBox="1">
            <a:spLocks noChangeArrowheads="1"/>
          </p:cNvSpPr>
          <p:nvPr/>
        </p:nvSpPr>
        <p:spPr bwMode="auto">
          <a:xfrm>
            <a:off x="650875" y="4833938"/>
            <a:ext cx="256857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3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p>
          <a:p>
            <a:pPr eaLnBrk="1" hangingPunct="1">
              <a:lnSpc>
                <a:spcPct val="169000"/>
              </a:lnSpc>
              <a:spcBef>
                <a:spcPts val="388"/>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dec24(input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[3:0]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t>
            </a: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y[3]=e&amp;a[1]&amp;a[0];</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y[2]=e&amp;a[1]&amp;(~a[0]);</a:t>
            </a:r>
          </a:p>
          <a:p>
            <a:pPr eaLnBrk="1" hangingPunct="1"/>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y[1]=e&amp;(~a[1])&amp;a[0];</a:t>
            </a:r>
          </a:p>
          <a:p>
            <a:pPr eaLnBrk="1" hangingPunct="1">
              <a:spcBef>
                <a:spcPts val="38"/>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y[0]=e&amp;(~a[1])&amp;(~a[0]);</a:t>
            </a:r>
          </a:p>
        </p:txBody>
      </p:sp>
      <p:sp>
        <p:nvSpPr>
          <p:cNvPr id="106503" name="object 7"/>
          <p:cNvSpPr>
            <a:spLocks noChangeArrowheads="1"/>
          </p:cNvSpPr>
          <p:nvPr/>
        </p:nvSpPr>
        <p:spPr bwMode="auto">
          <a:xfrm>
            <a:off x="933450" y="1916113"/>
            <a:ext cx="5951538" cy="26812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8" name="object 8"/>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54</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936625"/>
            <a:ext cx="2300288" cy="669925"/>
          </a:xfrm>
          <a:prstGeom prst="rect">
            <a:avLst/>
          </a:prstGeom>
        </p:spPr>
        <p:txBody>
          <a:bodyPr lIns="0" tIns="0" rIns="0" bIns="0">
            <a:spAutoFit/>
          </a:bodyPr>
          <a:lstStyle/>
          <a:p>
            <a:pPr marL="12700" eaLnBrk="1" fontAlgn="auto" hangingPunct="1">
              <a:spcBef>
                <a:spcPts val="0"/>
              </a:spcBef>
              <a:spcAft>
                <a:spcPts val="0"/>
              </a:spcAft>
              <a:defRPr/>
            </a:pPr>
            <a:r>
              <a:rPr sz="1350" dirty="0">
                <a:latin typeface="Calibri"/>
                <a:cs typeface="Calibri"/>
              </a:rPr>
              <a:t>e</a:t>
            </a:r>
            <a:r>
              <a:rPr sz="1350" spc="-10" dirty="0">
                <a:latin typeface="Calibri"/>
                <a:cs typeface="Calibri"/>
              </a:rPr>
              <a:t>n</a:t>
            </a:r>
            <a:r>
              <a:rPr sz="1350" spc="-5" dirty="0">
                <a:latin typeface="Calibri"/>
                <a:cs typeface="Calibri"/>
              </a:rPr>
              <a:t>d</a:t>
            </a:r>
            <a:r>
              <a:rPr sz="1350" spc="-10" dirty="0">
                <a:latin typeface="Calibri"/>
                <a:cs typeface="Calibri"/>
              </a:rPr>
              <a:t>m</a:t>
            </a:r>
            <a:r>
              <a:rPr sz="1350" dirty="0">
                <a:latin typeface="Calibri"/>
                <a:cs typeface="Calibri"/>
              </a:rPr>
              <a:t>o</a:t>
            </a:r>
            <a:r>
              <a:rPr sz="1350" spc="-5" dirty="0">
                <a:latin typeface="Calibri"/>
                <a:cs typeface="Calibri"/>
              </a:rPr>
              <a:t>d</a:t>
            </a:r>
            <a:r>
              <a:rPr sz="1350" spc="-10" dirty="0">
                <a:latin typeface="Calibri"/>
                <a:cs typeface="Calibri"/>
              </a:rPr>
              <a:t>u</a:t>
            </a:r>
            <a:r>
              <a:rPr sz="1350" dirty="0">
                <a:latin typeface="Calibri"/>
                <a:cs typeface="Calibri"/>
              </a:rPr>
              <a:t>le</a:t>
            </a:r>
            <a:endParaRPr sz="1350">
              <a:latin typeface="Calibri"/>
              <a:cs typeface="Calibri"/>
            </a:endParaRPr>
          </a:p>
          <a:p>
            <a:pPr eaLnBrk="1" fontAlgn="auto" hangingPunct="1">
              <a:spcBef>
                <a:spcPts val="37"/>
              </a:spcBef>
              <a:spcAft>
                <a:spcPts val="0"/>
              </a:spcAft>
              <a:defRPr/>
            </a:pPr>
            <a:endParaRPr sz="1350">
              <a:latin typeface="Times New Roman"/>
              <a:cs typeface="Times New Roman"/>
            </a:endParaRPr>
          </a:p>
          <a:p>
            <a:pPr marL="12700" eaLnBrk="1" fontAlgn="auto" hangingPunct="1">
              <a:spcBef>
                <a:spcPts val="0"/>
              </a:spcBef>
              <a:spcAft>
                <a:spcPts val="0"/>
              </a:spcAft>
              <a:defRPr/>
            </a:pPr>
            <a:r>
              <a:rPr spc="-10" dirty="0">
                <a:latin typeface="Arial Black"/>
                <a:cs typeface="Arial Black"/>
              </a:rPr>
              <a:t>pin</a:t>
            </a:r>
            <a:r>
              <a:rPr spc="145" dirty="0">
                <a:latin typeface="Times New Roman"/>
                <a:cs typeface="Times New Roman"/>
              </a:rPr>
              <a:t> </a:t>
            </a:r>
            <a:r>
              <a:rPr dirty="0">
                <a:latin typeface="Arial Black"/>
                <a:cs typeface="Arial Black"/>
              </a:rPr>
              <a:t>con</a:t>
            </a:r>
            <a:r>
              <a:rPr spc="-10" dirty="0">
                <a:latin typeface="Arial Black"/>
                <a:cs typeface="Arial Black"/>
              </a:rPr>
              <a:t>figura</a:t>
            </a:r>
            <a:r>
              <a:rPr spc="-5" dirty="0">
                <a:latin typeface="Arial Black"/>
                <a:cs typeface="Arial Black"/>
              </a:rPr>
              <a:t>t</a:t>
            </a:r>
            <a:r>
              <a:rPr spc="-10" dirty="0">
                <a:latin typeface="Arial Black"/>
                <a:cs typeface="Arial Black"/>
              </a:rPr>
              <a:t>ion</a:t>
            </a:r>
            <a:r>
              <a:rPr spc="150" dirty="0">
                <a:latin typeface="Times New Roman"/>
                <a:cs typeface="Times New Roman"/>
              </a:rPr>
              <a:t> </a:t>
            </a:r>
            <a:r>
              <a:rPr dirty="0">
                <a:latin typeface="Arial Black"/>
                <a:cs typeface="Arial Black"/>
              </a:rPr>
              <a:t>:</a:t>
            </a:r>
            <a:endParaRPr>
              <a:latin typeface="Arial Black"/>
              <a:cs typeface="Arial Black"/>
            </a:endParaRPr>
          </a:p>
        </p:txBody>
      </p:sp>
      <p:sp>
        <p:nvSpPr>
          <p:cNvPr id="5" name="object 5"/>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55</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graphicFrame>
        <p:nvGraphicFramePr>
          <p:cNvPr id="4" name="object 4"/>
          <p:cNvGraphicFramePr>
            <a:graphicFrameLocks noGrp="1"/>
          </p:cNvGraphicFramePr>
          <p:nvPr/>
        </p:nvGraphicFramePr>
        <p:xfrm>
          <a:off x="914400" y="1787525"/>
          <a:ext cx="5940425" cy="4165600"/>
        </p:xfrm>
        <a:graphic>
          <a:graphicData uri="http://schemas.openxmlformats.org/drawingml/2006/table">
            <a:tbl>
              <a:tblPr firstRow="1" bandRow="1">
                <a:tableStyleId>{2D5ABB26-0587-4C30-8999-92F81FD0307C}</a:tableStyleId>
              </a:tblPr>
              <a:tblGrid>
                <a:gridCol w="5940425">
                  <a:extLst>
                    <a:ext uri="{9D8B030D-6E8A-4147-A177-3AD203B41FA5}">
                      <a16:colId xmlns:a16="http://schemas.microsoft.com/office/drawing/2014/main" val="20000"/>
                    </a:ext>
                  </a:extLst>
                </a:gridCol>
              </a:tblGrid>
              <a:tr h="580625">
                <a:tc>
                  <a:txBody>
                    <a:bodyPr/>
                    <a:lstStyle/>
                    <a:p>
                      <a:pPr marL="3810" algn="ctr">
                        <a:lnSpc>
                          <a:spcPct val="100000"/>
                        </a:lnSpc>
                      </a:pPr>
                      <a:r>
                        <a:rPr sz="1600" b="1" dirty="0">
                          <a:latin typeface="Calibri"/>
                          <a:cs typeface="Calibri"/>
                        </a:rPr>
                        <a:t>A</a:t>
                      </a:r>
                      <a:r>
                        <a:rPr sz="1600" b="1" spc="-45" dirty="0">
                          <a:latin typeface="Times New Roman"/>
                          <a:cs typeface="Times New Roman"/>
                        </a:rPr>
                        <a:t> </a:t>
                      </a:r>
                      <a:r>
                        <a:rPr sz="1600" b="1" spc="-10" dirty="0">
                          <a:latin typeface="Calibri"/>
                          <a:cs typeface="Calibri"/>
                        </a:rPr>
                        <a:t>(0</a:t>
                      </a:r>
                      <a:r>
                        <a:rPr sz="1600" b="1" dirty="0">
                          <a:latin typeface="Calibri"/>
                          <a:cs typeface="Calibri"/>
                        </a:rPr>
                        <a:t>)</a:t>
                      </a:r>
                      <a:r>
                        <a:rPr sz="1600" b="1" spc="-60" dirty="0">
                          <a:latin typeface="Times New Roman"/>
                          <a:cs typeface="Times New Roman"/>
                        </a:rPr>
                        <a:t> </a:t>
                      </a:r>
                      <a:r>
                        <a:rPr sz="1600" b="1" spc="5" dirty="0">
                          <a:latin typeface="Calibri"/>
                          <a:cs typeface="Calibri"/>
                        </a:rPr>
                        <a:t>J1</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606533">
                <a:tc>
                  <a:txBody>
                    <a:bodyPr/>
                    <a:lstStyle/>
                    <a:p>
                      <a:pPr marL="4445" algn="ctr">
                        <a:lnSpc>
                          <a:spcPct val="100000"/>
                        </a:lnSpc>
                      </a:pPr>
                      <a:r>
                        <a:rPr sz="1600" b="1" dirty="0">
                          <a:latin typeface="Calibri"/>
                          <a:cs typeface="Calibri"/>
                        </a:rPr>
                        <a:t>A</a:t>
                      </a:r>
                      <a:r>
                        <a:rPr sz="1600" b="1" spc="-50" dirty="0">
                          <a:latin typeface="Times New Roman"/>
                          <a:cs typeface="Times New Roman"/>
                        </a:rPr>
                        <a:t> </a:t>
                      </a:r>
                      <a:r>
                        <a:rPr sz="1600" b="1" spc="-10" dirty="0">
                          <a:latin typeface="Calibri"/>
                          <a:cs typeface="Calibri"/>
                        </a:rPr>
                        <a:t>(1</a:t>
                      </a:r>
                      <a:r>
                        <a:rPr sz="1600" b="1" dirty="0">
                          <a:latin typeface="Calibri"/>
                          <a:cs typeface="Calibri"/>
                        </a:rPr>
                        <a:t>)</a:t>
                      </a:r>
                      <a:r>
                        <a:rPr sz="1600" b="1" spc="-4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L1</a:t>
                      </a:r>
                      <a:r>
                        <a:rPr sz="1600" b="1" dirty="0">
                          <a:latin typeface="Calibri"/>
                          <a:cs typeface="Calibri"/>
                        </a:rPr>
                        <a:t>6</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603882">
                <a:tc>
                  <a:txBody>
                    <a:bodyPr/>
                    <a:lstStyle/>
                    <a:p>
                      <a:pPr marL="4445" algn="ctr">
                        <a:lnSpc>
                          <a:spcPct val="100000"/>
                        </a:lnSpc>
                      </a:pPr>
                      <a:r>
                        <a:rPr sz="1600" b="1" dirty="0">
                          <a:latin typeface="Calibri"/>
                          <a:cs typeface="Calibri"/>
                        </a:rPr>
                        <a:t>E</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5" dirty="0">
                          <a:latin typeface="Calibri"/>
                          <a:cs typeface="Calibri"/>
                        </a:rPr>
                        <a:t>M</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605009">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0</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dirty="0">
                          <a:latin typeface="Calibri"/>
                          <a:cs typeface="Calibri"/>
                        </a:rPr>
                        <a:t>H</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r h="582149">
                <a:tc>
                  <a:txBody>
                    <a:bodyPr/>
                    <a:lstStyle/>
                    <a:p>
                      <a:pPr marL="5715" algn="ctr">
                        <a:lnSpc>
                          <a:spcPct val="100000"/>
                        </a:lnSpc>
                      </a:pPr>
                      <a:r>
                        <a:rPr sz="1600" b="1" dirty="0">
                          <a:latin typeface="Calibri"/>
                          <a:cs typeface="Calibri"/>
                        </a:rPr>
                        <a:t>Y</a:t>
                      </a:r>
                      <a:r>
                        <a:rPr sz="1600" b="1" spc="-70" dirty="0">
                          <a:latin typeface="Times New Roman"/>
                          <a:cs typeface="Times New Roman"/>
                        </a:rPr>
                        <a:t> </a:t>
                      </a:r>
                      <a:r>
                        <a:rPr sz="1600" b="1" spc="5" dirty="0">
                          <a:latin typeface="Calibri"/>
                          <a:cs typeface="Calibri"/>
                        </a:rPr>
                        <a:t>(</a:t>
                      </a:r>
                      <a:r>
                        <a:rPr sz="1600" b="1" spc="-5" dirty="0">
                          <a:latin typeface="Calibri"/>
                          <a:cs typeface="Calibri"/>
                        </a:rPr>
                        <a:t>1</a:t>
                      </a:r>
                      <a:r>
                        <a:rPr sz="1600" b="1" spc="5" dirty="0">
                          <a:latin typeface="Calibri"/>
                          <a:cs typeface="Calibri"/>
                        </a:rPr>
                        <a:t>)</a:t>
                      </a:r>
                      <a:r>
                        <a:rPr sz="1600" b="1" dirty="0">
                          <a:latin typeface="Calibri"/>
                          <a:cs typeface="Calibri"/>
                        </a:rPr>
                        <a:t>=</a:t>
                      </a:r>
                      <a:r>
                        <a:rPr sz="1600" b="1" spc="-55" dirty="0">
                          <a:latin typeface="Times New Roman"/>
                          <a:cs typeface="Times New Roman"/>
                        </a:rPr>
                        <a:t> </a:t>
                      </a:r>
                      <a:r>
                        <a:rPr sz="1600" b="1" spc="10" dirty="0">
                          <a:latin typeface="Calibri"/>
                          <a:cs typeface="Calibri"/>
                        </a:rPr>
                        <a:t>K</a:t>
                      </a:r>
                      <a:r>
                        <a:rPr sz="1600" b="1" spc="-10" dirty="0">
                          <a:latin typeface="Calibri"/>
                          <a:cs typeface="Calibri"/>
                        </a:rPr>
                        <a:t>I</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4"/>
                  </a:ext>
                </a:extLst>
              </a:tr>
              <a:tr h="583917">
                <a:tc>
                  <a:txBody>
                    <a:bodyPr/>
                    <a:lstStyle/>
                    <a:p>
                      <a:pPr marL="5715" algn="ctr">
                        <a:lnSpc>
                          <a:spcPct val="100000"/>
                        </a:lnSpc>
                      </a:pPr>
                      <a:r>
                        <a:rPr sz="1600" b="1" dirty="0">
                          <a:latin typeface="Calibri"/>
                          <a:cs typeface="Calibri"/>
                        </a:rPr>
                        <a:t>Y</a:t>
                      </a:r>
                      <a:r>
                        <a:rPr sz="1600" b="1" spc="-70" dirty="0">
                          <a:latin typeface="Times New Roman"/>
                          <a:cs typeface="Times New Roman"/>
                        </a:rPr>
                        <a:t> </a:t>
                      </a:r>
                      <a:r>
                        <a:rPr sz="1600" b="1" spc="-10" dirty="0">
                          <a:latin typeface="Calibri"/>
                          <a:cs typeface="Calibri"/>
                        </a:rPr>
                        <a:t>(</a:t>
                      </a:r>
                      <a:r>
                        <a:rPr sz="1600" b="1" spc="5" dirty="0">
                          <a:latin typeface="Calibri"/>
                          <a:cs typeface="Calibri"/>
                        </a:rPr>
                        <a:t>2</a:t>
                      </a:r>
                      <a:r>
                        <a:rPr sz="1600" b="1" dirty="0">
                          <a:latin typeface="Calibri"/>
                          <a:cs typeface="Calibri"/>
                        </a:rPr>
                        <a:t>)</a:t>
                      </a:r>
                      <a:r>
                        <a:rPr sz="1600" b="1" spc="-30"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J1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5"/>
                  </a:ext>
                </a:extLst>
              </a:tr>
              <a:tr h="603485">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3</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10" dirty="0">
                          <a:latin typeface="Calibri"/>
                          <a:cs typeface="Calibri"/>
                        </a:rPr>
                        <a:t>N</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0595" name="object 3"/>
          <p:cNvSpPr txBox="1">
            <a:spLocks noChangeArrowheads="1"/>
          </p:cNvSpPr>
          <p:nvPr/>
        </p:nvSpPr>
        <p:spPr bwMode="auto">
          <a:xfrm>
            <a:off x="901700" y="977900"/>
            <a:ext cx="38242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938"/>
              </a:lnSpc>
            </a:pPr>
            <a:r>
              <a:rPr lang="en-US" altLang="en-US">
                <a:latin typeface="Arial Black" panose="020B0A04020102020204" pitchFamily="34" charset="0"/>
              </a:rPr>
              <a:t>Experiment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2:</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4-bit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up</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counter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Block</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Diagram</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p>
        </p:txBody>
      </p:sp>
      <p:sp>
        <p:nvSpPr>
          <p:cNvPr id="110596" name="object 4"/>
          <p:cNvSpPr txBox="1">
            <a:spLocks noChangeArrowheads="1"/>
          </p:cNvSpPr>
          <p:nvPr/>
        </p:nvSpPr>
        <p:spPr bwMode="auto">
          <a:xfrm>
            <a:off x="650875" y="4632325"/>
            <a:ext cx="221932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p>
          <a:p>
            <a:pPr eaLnBrk="1" hangingPunct="1">
              <a:lnSpc>
                <a:spcPct val="169000"/>
              </a:lnSpc>
              <a:spcBef>
                <a:spcPts val="375"/>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up4counter(input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spcBef>
                <a:spcPts val="25"/>
              </a:spcBef>
            </a:pPr>
            <a:endParaRPr lang="en-US" altLang="en-US" sz="12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y=4'b0000</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t>
            </a:r>
          </a:p>
          <a:p>
            <a:pPr eaLnBrk="1" hangingPunct="1">
              <a:lnSpc>
                <a:spcPct val="169000"/>
              </a:lnSpc>
              <a:spcBef>
                <a:spcPts val="200"/>
              </a:spcBef>
            </a:pP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c=0;</a:t>
            </a:r>
          </a:p>
          <a:p>
            <a:pPr eaLnBrk="1" hangingPunct="1">
              <a:lnSpc>
                <a:spcPct val="169000"/>
              </a:lnSpc>
              <a:spcBef>
                <a:spcPts val="2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c=c+1;</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if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(c==25000000)</a:t>
            </a:r>
          </a:p>
        </p:txBody>
      </p:sp>
      <p:sp>
        <p:nvSpPr>
          <p:cNvPr id="110597" name="object 5"/>
          <p:cNvSpPr>
            <a:spLocks noChangeArrowheads="1"/>
          </p:cNvSpPr>
          <p:nvPr/>
        </p:nvSpPr>
        <p:spPr bwMode="auto">
          <a:xfrm>
            <a:off x="933450" y="1916113"/>
            <a:ext cx="5951538" cy="24812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6"/>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56</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2643" name="object 3"/>
          <p:cNvSpPr txBox="1">
            <a:spLocks noChangeArrowheads="1"/>
          </p:cNvSpPr>
          <p:nvPr/>
        </p:nvSpPr>
        <p:spPr bwMode="auto">
          <a:xfrm>
            <a:off x="835025" y="936625"/>
            <a:ext cx="2366963"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750"/>
              </a:lnSpc>
            </a:pPr>
            <a:r>
              <a:rPr lang="en-US" altLang="en-US" sz="1300">
                <a:cs typeface="Calibri" panose="020F0502020204030204" pitchFamily="34" charset="0"/>
              </a:rPr>
              <a:t>beginc=0;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clk1=~clk1;end</a:t>
            </a:r>
          </a:p>
          <a:p>
            <a:pPr eaLnBrk="1" hangingPunct="1">
              <a:spcBef>
                <a:spcPts val="1113"/>
              </a:spcBef>
            </a:pPr>
            <a:r>
              <a:rPr lang="en-US" altLang="en-US" sz="1300">
                <a:cs typeface="Calibri" panose="020F0502020204030204" pitchFamily="34" charset="0"/>
              </a:rPr>
              <a:t>end</a:t>
            </a:r>
          </a:p>
          <a:p>
            <a:pPr eaLnBrk="1" hangingPunct="1">
              <a:lnSpc>
                <a:spcPct val="170000"/>
              </a:lnSpc>
              <a:spcBef>
                <a:spcPts val="188"/>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y=y+1'b1;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spcBef>
                <a:spcPts val="1113"/>
              </a:spcBef>
            </a:pPr>
            <a:r>
              <a:rPr lang="en-US" altLang="en-US" sz="1300">
                <a:cs typeface="Calibri" panose="020F0502020204030204" pitchFamily="34" charset="0"/>
              </a:rPr>
              <a:t>endmodule</a:t>
            </a:r>
          </a:p>
          <a:p>
            <a:pPr eaLnBrk="1" hangingPunct="1">
              <a:spcBef>
                <a:spcPts val="38"/>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a:latin typeface="Arial Black" panose="020B0A04020102020204" pitchFamily="34" charset="0"/>
              </a:rPr>
              <a:t>pin</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configuration</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p>
        </p:txBody>
      </p:sp>
      <p:sp>
        <p:nvSpPr>
          <p:cNvPr id="5" name="object 5"/>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57</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graphicFrame>
        <p:nvGraphicFramePr>
          <p:cNvPr id="4" name="object 4"/>
          <p:cNvGraphicFramePr>
            <a:graphicFrameLocks noGrp="1"/>
          </p:cNvGraphicFramePr>
          <p:nvPr/>
        </p:nvGraphicFramePr>
        <p:xfrm>
          <a:off x="914400" y="3559175"/>
          <a:ext cx="5940425" cy="2487612"/>
        </p:xfrm>
        <a:graphic>
          <a:graphicData uri="http://schemas.openxmlformats.org/drawingml/2006/table">
            <a:tbl>
              <a:tblPr firstRow="1" bandRow="1">
                <a:tableStyleId>{2D5ABB26-0587-4C30-8999-92F81FD0307C}</a:tableStyleId>
              </a:tblPr>
              <a:tblGrid>
                <a:gridCol w="5940425">
                  <a:extLst>
                    <a:ext uri="{9D8B030D-6E8A-4147-A177-3AD203B41FA5}">
                      <a16:colId xmlns:a16="http://schemas.microsoft.com/office/drawing/2014/main" val="20000"/>
                    </a:ext>
                  </a:extLst>
                </a:gridCol>
              </a:tblGrid>
              <a:tr h="482851">
                <a:tc>
                  <a:txBody>
                    <a:bodyPr/>
                    <a:lstStyle/>
                    <a:p>
                      <a:pPr marL="3810" algn="ctr">
                        <a:lnSpc>
                          <a:spcPct val="100000"/>
                        </a:lnSpc>
                      </a:pPr>
                      <a:r>
                        <a:rPr sz="1600" b="1" dirty="0">
                          <a:latin typeface="Calibri"/>
                          <a:cs typeface="Calibri"/>
                        </a:rPr>
                        <a:t>clk</a:t>
                      </a:r>
                      <a:r>
                        <a:rPr sz="1600" b="1" spc="-4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C3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501129">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0</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dirty="0">
                          <a:latin typeface="Calibri"/>
                          <a:cs typeface="Calibri"/>
                        </a:rPr>
                        <a:t>H</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501129">
                <a:tc>
                  <a:txBody>
                    <a:bodyPr/>
                    <a:lstStyle/>
                    <a:p>
                      <a:pPr marL="571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1</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dirty="0">
                          <a:latin typeface="Calibri"/>
                          <a:cs typeface="Calibri"/>
                        </a:rPr>
                        <a:t>K</a:t>
                      </a:r>
                      <a:r>
                        <a:rPr sz="1600" b="1" spc="5" dirty="0">
                          <a:latin typeface="Calibri"/>
                          <a:cs typeface="Calibri"/>
                        </a:rPr>
                        <a:t>1</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481572">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2</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5" dirty="0">
                          <a:latin typeface="Calibri"/>
                          <a:cs typeface="Calibri"/>
                        </a:rPr>
                        <a:t>J</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r h="520931">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3</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10" dirty="0">
                          <a:latin typeface="Calibri"/>
                          <a:cs typeface="Calibri"/>
                        </a:rPr>
                        <a:t>N</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4691" name="object 3"/>
          <p:cNvSpPr txBox="1">
            <a:spLocks noChangeArrowheads="1"/>
          </p:cNvSpPr>
          <p:nvPr/>
        </p:nvSpPr>
        <p:spPr bwMode="auto">
          <a:xfrm>
            <a:off x="901700" y="977900"/>
            <a:ext cx="45862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938"/>
              </a:lnSpc>
            </a:pPr>
            <a:r>
              <a:rPr lang="en-US" altLang="en-US">
                <a:latin typeface="Arial Black" panose="020B0A04020102020204" pitchFamily="34" charset="0"/>
              </a:rPr>
              <a:t>Experiment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3:</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4-bit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left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shift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register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Block</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Diagram</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p>
        </p:txBody>
      </p:sp>
      <p:sp>
        <p:nvSpPr>
          <p:cNvPr id="114692" name="object 4"/>
          <p:cNvSpPr txBox="1">
            <a:spLocks noChangeArrowheads="1"/>
          </p:cNvSpPr>
          <p:nvPr/>
        </p:nvSpPr>
        <p:spPr bwMode="auto">
          <a:xfrm>
            <a:off x="650875" y="5043488"/>
            <a:ext cx="22193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p>
          <a:p>
            <a:pPr eaLnBrk="1" hangingPunct="1">
              <a:lnSpc>
                <a:spcPct val="168000"/>
              </a:lnSpc>
              <a:spcBef>
                <a:spcPts val="413"/>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left_shift(input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spcBef>
                <a:spcPts val="13"/>
              </a:spcBef>
            </a:pPr>
            <a:endParaRPr lang="en-US" altLang="en-US" sz="12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y=4'b0001</a:t>
            </a:r>
          </a:p>
          <a:p>
            <a:pPr eaLnBrk="1" hangingPunct="1">
              <a:spcBef>
                <a:spcPts val="25"/>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t>
            </a:r>
          </a:p>
          <a:p>
            <a:pPr eaLnBrk="1" hangingPunct="1">
              <a:lnSpc>
                <a:spcPct val="170000"/>
              </a:lnSpc>
              <a:spcBef>
                <a:spcPts val="175"/>
              </a:spcBef>
            </a:pP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c=0;</a:t>
            </a:r>
          </a:p>
          <a:p>
            <a:pPr eaLnBrk="1" hangingPunct="1">
              <a:lnSpc>
                <a:spcPts val="3000"/>
              </a:lnSpc>
              <a:spcBef>
                <a:spcPts val="7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c=c+1;</a:t>
            </a:r>
          </a:p>
        </p:txBody>
      </p:sp>
      <p:sp>
        <p:nvSpPr>
          <p:cNvPr id="114693" name="object 5"/>
          <p:cNvSpPr>
            <a:spLocks noChangeArrowheads="1"/>
          </p:cNvSpPr>
          <p:nvPr/>
        </p:nvSpPr>
        <p:spPr bwMode="auto">
          <a:xfrm>
            <a:off x="933450" y="1916113"/>
            <a:ext cx="5949950" cy="24479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6"/>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smtClean="0">
                <a:latin typeface="Calibri"/>
                <a:cs typeface="Calibri"/>
              </a:rPr>
              <a:t>58</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object 2"/>
          <p:cNvSpPr>
            <a:spLocks/>
          </p:cNvSpPr>
          <p:nvPr/>
        </p:nvSpPr>
        <p:spPr bwMode="auto">
          <a:xfrm>
            <a:off x="895350" y="988377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3340100" y="1347788"/>
            <a:ext cx="881063" cy="254000"/>
          </a:xfrm>
          <a:prstGeom prst="rect">
            <a:avLst/>
          </a:prstGeom>
        </p:spPr>
        <p:txBody>
          <a:bodyPr lIns="0" tIns="0" rIns="0" bIns="0">
            <a:spAutoFit/>
          </a:bodyPr>
          <a:lstStyle/>
          <a:p>
            <a:pPr marL="12700" eaLnBrk="1" fontAlgn="auto" hangingPunct="1">
              <a:spcBef>
                <a:spcPts val="0"/>
              </a:spcBef>
              <a:spcAft>
                <a:spcPts val="0"/>
              </a:spcAft>
              <a:defRPr/>
            </a:pPr>
            <a:r>
              <a:rPr b="1" u="heavy" spc="-15" dirty="0">
                <a:latin typeface="Calibri"/>
                <a:cs typeface="Calibri"/>
              </a:rPr>
              <a:t>Cont</a:t>
            </a:r>
            <a:r>
              <a:rPr b="1" u="heavy" dirty="0">
                <a:latin typeface="Calibri"/>
                <a:cs typeface="Calibri"/>
              </a:rPr>
              <a:t>e</a:t>
            </a:r>
            <a:r>
              <a:rPr b="1" u="heavy" spc="-10" dirty="0">
                <a:latin typeface="Calibri"/>
                <a:cs typeface="Calibri"/>
              </a:rPr>
              <a:t>n</a:t>
            </a:r>
            <a:r>
              <a:rPr b="1" u="heavy" spc="-25" dirty="0">
                <a:latin typeface="Calibri"/>
                <a:cs typeface="Calibri"/>
              </a:rPr>
              <a:t>t</a:t>
            </a:r>
            <a:r>
              <a:rPr b="1" u="heavy" spc="-10" dirty="0">
                <a:latin typeface="Calibri"/>
                <a:cs typeface="Calibri"/>
              </a:rPr>
              <a:t>s</a:t>
            </a:r>
            <a:endParaRPr>
              <a:latin typeface="Calibri"/>
              <a:cs typeface="Calibri"/>
            </a:endParaRPr>
          </a:p>
        </p:txBody>
      </p:sp>
      <p:sp>
        <p:nvSpPr>
          <p:cNvPr id="10244"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5"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6"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7"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48" name="object 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298B4B3-BCD0-46D5-AAB2-F23F2D1E1E6B}" type="slidenum">
              <a:rPr lang="en-US" altLang="en-US">
                <a:cs typeface="Calibri" panose="020F0502020204030204" pitchFamily="34" charset="0"/>
              </a:rPr>
              <a:pPr/>
              <a:t>6</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graphicFrame>
        <p:nvGraphicFramePr>
          <p:cNvPr id="4" name="object 4"/>
          <p:cNvGraphicFramePr>
            <a:graphicFrameLocks noGrp="1"/>
          </p:cNvGraphicFramePr>
          <p:nvPr>
            <p:extLst>
              <p:ext uri="{D42A27DB-BD31-4B8C-83A1-F6EECF244321}">
                <p14:modId xmlns:p14="http://schemas.microsoft.com/office/powerpoint/2010/main" val="2117273388"/>
              </p:ext>
            </p:extLst>
          </p:nvPr>
        </p:nvGraphicFramePr>
        <p:xfrm>
          <a:off x="1593850" y="1971675"/>
          <a:ext cx="4367213" cy="5735640"/>
        </p:xfrm>
        <a:graphic>
          <a:graphicData uri="http://schemas.openxmlformats.org/drawingml/2006/table">
            <a:tbl>
              <a:tblPr/>
              <a:tblGrid>
                <a:gridCol w="1454150">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1455738">
                  <a:extLst>
                    <a:ext uri="{9D8B030D-6E8A-4147-A177-3AD203B41FA5}">
                      <a16:colId xmlns:a16="http://schemas.microsoft.com/office/drawing/2014/main" val="20002"/>
                    </a:ext>
                  </a:extLst>
                </a:gridCol>
              </a:tblGrid>
              <a:tr h="563563">
                <a:tc>
                  <a:txBody>
                    <a:bodyPr/>
                    <a:lstStyle>
                      <a:lvl1pPr marL="4492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4926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SI</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42913" indent="-2635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42913" marR="0" lvl="0" indent="-263525" algn="l" defTabSz="914400" rtl="0" eaLnBrk="1" fontAlgn="base" latinLnBrk="0" hangingPunct="1">
                        <a:lnSpc>
                          <a:spcPts val="2113"/>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Name</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3032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0321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Page</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3563">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93675" indent="-31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93675" marR="0" lvl="0" indent="-3175"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DC</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Inverter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7-8</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3575">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06363" indent="1730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06363" marR="0" lvl="0" indent="173038" algn="l"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DC</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Resistive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Load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Inverter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9-10</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0888">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244475" indent="-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44475" marR="0" lvl="0" indent="-1588"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DC</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Capacitive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Load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Inverter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10-11</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35038">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238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23825"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following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expression:</a:t>
                      </a:r>
                    </a:p>
                    <a:p>
                      <a:pPr marL="123825" marR="0" lvl="0" indent="0" algn="ctr"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A.B+C</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12-13</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150">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238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23825"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Current</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Mirror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Circuit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14-15</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5150">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238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23825"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 Diﬀerential Amplifier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16-17</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3563">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238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23825"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Class-B</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Push-Pull</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Amplifier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18-19</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5150">
                <a:tc>
                  <a:txBody>
                    <a:bodyPr/>
                    <a:lstStyle>
                      <a:lvl1pPr marL="63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77788" indent="-31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77788" marR="0" lvl="0" indent="-3175"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Voltage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Controlled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Oscillator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20-21</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6739" name="object 3"/>
          <p:cNvSpPr txBox="1">
            <a:spLocks noChangeArrowheads="1"/>
          </p:cNvSpPr>
          <p:nvPr/>
        </p:nvSpPr>
        <p:spPr bwMode="auto">
          <a:xfrm>
            <a:off x="835025" y="936625"/>
            <a:ext cx="2122488"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if(c==25000000)</a:t>
            </a:r>
          </a:p>
          <a:p>
            <a:pPr eaLnBrk="1" hangingPunct="1">
              <a:lnSpc>
                <a:spcPct val="170000"/>
              </a:lnSpc>
              <a:spcBef>
                <a:spcPts val="188"/>
              </a:spcBef>
            </a:pPr>
            <a:r>
              <a:rPr lang="en-US" altLang="en-US" sz="1300">
                <a:cs typeface="Calibri" panose="020F0502020204030204" pitchFamily="34" charset="0"/>
              </a:rPr>
              <a:t>beginc=0;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clk1=~clk1;end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lnSpc>
                <a:spcPct val="170000"/>
              </a:lnSpc>
              <a:spcBef>
                <a:spcPts val="200"/>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y={y[2:0],y[3]};</a:t>
            </a:r>
          </a:p>
          <a:p>
            <a:pPr eaLnBrk="1" hangingPunct="1"/>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6" name="object 6"/>
          <p:cNvSpPr txBox="1"/>
          <p:nvPr/>
        </p:nvSpPr>
        <p:spPr>
          <a:xfrm>
            <a:off x="901700" y="9283700"/>
            <a:ext cx="687388" cy="169277"/>
          </a:xfrm>
          <a:prstGeom prst="rect">
            <a:avLst/>
          </a:prstGeom>
        </p:spPr>
        <p:txBody>
          <a:bodyPr lIns="0" tIns="0" rIns="0" bIns="0">
            <a:spAutoFit/>
          </a:bodyPr>
          <a:lstStyle/>
          <a:p>
            <a:pPr marL="12700" eaLnBrk="1" fontAlgn="auto" hangingPunct="1">
              <a:spcBef>
                <a:spcPts val="0"/>
              </a:spcBef>
              <a:spcAft>
                <a:spcPts val="0"/>
              </a:spcAft>
              <a:defRPr/>
            </a:pPr>
            <a:r>
              <a:rPr lang="en-US" sz="1100" b="1" dirty="0" smtClean="0">
                <a:latin typeface="Calibri"/>
                <a:cs typeface="Calibri"/>
              </a:rPr>
              <a:t>60</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
        <p:nvSpPr>
          <p:cNvPr id="4" name="object 4"/>
          <p:cNvSpPr txBox="1"/>
          <p:nvPr/>
        </p:nvSpPr>
        <p:spPr>
          <a:xfrm>
            <a:off x="901700" y="3870325"/>
            <a:ext cx="2300288" cy="254000"/>
          </a:xfrm>
          <a:prstGeom prst="rect">
            <a:avLst/>
          </a:prstGeom>
        </p:spPr>
        <p:txBody>
          <a:bodyPr lIns="0" tIns="0" rIns="0" bIns="0">
            <a:spAutoFit/>
          </a:bodyPr>
          <a:lstStyle/>
          <a:p>
            <a:pPr marL="12700" eaLnBrk="1" fontAlgn="auto" hangingPunct="1">
              <a:spcBef>
                <a:spcPts val="0"/>
              </a:spcBef>
              <a:spcAft>
                <a:spcPts val="0"/>
              </a:spcAft>
              <a:defRPr/>
            </a:pPr>
            <a:r>
              <a:rPr spc="-10" dirty="0">
                <a:latin typeface="Arial Black"/>
                <a:cs typeface="Arial Black"/>
              </a:rPr>
              <a:t>pin</a:t>
            </a:r>
            <a:r>
              <a:rPr spc="145" dirty="0">
                <a:latin typeface="Times New Roman"/>
                <a:cs typeface="Times New Roman"/>
              </a:rPr>
              <a:t> </a:t>
            </a:r>
            <a:r>
              <a:rPr dirty="0">
                <a:latin typeface="Arial Black"/>
                <a:cs typeface="Arial Black"/>
              </a:rPr>
              <a:t>con</a:t>
            </a:r>
            <a:r>
              <a:rPr spc="-10" dirty="0">
                <a:latin typeface="Arial Black"/>
                <a:cs typeface="Arial Black"/>
              </a:rPr>
              <a:t>figura</a:t>
            </a:r>
            <a:r>
              <a:rPr spc="-5" dirty="0">
                <a:latin typeface="Arial Black"/>
                <a:cs typeface="Arial Black"/>
              </a:rPr>
              <a:t>t</a:t>
            </a:r>
            <a:r>
              <a:rPr spc="-10" dirty="0">
                <a:latin typeface="Arial Black"/>
                <a:cs typeface="Arial Black"/>
              </a:rPr>
              <a:t>ion</a:t>
            </a:r>
            <a:r>
              <a:rPr spc="150" dirty="0">
                <a:latin typeface="Times New Roman"/>
                <a:cs typeface="Times New Roman"/>
              </a:rPr>
              <a:t> </a:t>
            </a:r>
            <a:r>
              <a:rPr dirty="0">
                <a:latin typeface="Arial Black"/>
                <a:cs typeface="Arial Black"/>
              </a:rPr>
              <a:t>:</a:t>
            </a:r>
            <a:endParaRPr>
              <a:latin typeface="Arial Black"/>
              <a:cs typeface="Arial Black"/>
            </a:endParaRPr>
          </a:p>
        </p:txBody>
      </p:sp>
      <p:graphicFrame>
        <p:nvGraphicFramePr>
          <p:cNvPr id="5" name="object 5"/>
          <p:cNvGraphicFramePr>
            <a:graphicFrameLocks noGrp="1"/>
          </p:cNvGraphicFramePr>
          <p:nvPr/>
        </p:nvGraphicFramePr>
        <p:xfrm>
          <a:off x="914400" y="4306888"/>
          <a:ext cx="5940425" cy="2470151"/>
        </p:xfrm>
        <a:graphic>
          <a:graphicData uri="http://schemas.openxmlformats.org/drawingml/2006/table">
            <a:tbl>
              <a:tblPr firstRow="1" bandRow="1">
                <a:tableStyleId>{2D5ABB26-0587-4C30-8999-92F81FD0307C}</a:tableStyleId>
              </a:tblPr>
              <a:tblGrid>
                <a:gridCol w="5940425">
                  <a:extLst>
                    <a:ext uri="{9D8B030D-6E8A-4147-A177-3AD203B41FA5}">
                      <a16:colId xmlns:a16="http://schemas.microsoft.com/office/drawing/2014/main" val="20000"/>
                    </a:ext>
                  </a:extLst>
                </a:gridCol>
              </a:tblGrid>
              <a:tr h="479963">
                <a:tc>
                  <a:txBody>
                    <a:bodyPr/>
                    <a:lstStyle/>
                    <a:p>
                      <a:pPr marL="3810" algn="ctr">
                        <a:lnSpc>
                          <a:spcPct val="100000"/>
                        </a:lnSpc>
                      </a:pPr>
                      <a:r>
                        <a:rPr sz="1600" b="1" dirty="0">
                          <a:latin typeface="Calibri"/>
                          <a:cs typeface="Calibri"/>
                        </a:rPr>
                        <a:t>clk</a:t>
                      </a:r>
                      <a:r>
                        <a:rPr sz="1600" b="1" spc="-4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C3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495444">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0</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dirty="0">
                          <a:latin typeface="Calibri"/>
                          <a:cs typeface="Calibri"/>
                        </a:rPr>
                        <a:t>H</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498248">
                <a:tc>
                  <a:txBody>
                    <a:bodyPr/>
                    <a:lstStyle/>
                    <a:p>
                      <a:pPr marL="571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1</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dirty="0">
                          <a:latin typeface="Calibri"/>
                          <a:cs typeface="Calibri"/>
                        </a:rPr>
                        <a:t>K</a:t>
                      </a:r>
                      <a:r>
                        <a:rPr sz="1600" b="1" spc="5" dirty="0">
                          <a:latin typeface="Calibri"/>
                          <a:cs typeface="Calibri"/>
                        </a:rPr>
                        <a:t>1</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498248">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2</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5" dirty="0">
                          <a:latin typeface="Calibri"/>
                          <a:cs typeface="Calibri"/>
                        </a:rPr>
                        <a:t>J</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r h="498248">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3</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5" dirty="0">
                          <a:latin typeface="Times New Roman"/>
                          <a:cs typeface="Times New Roman"/>
                        </a:rPr>
                        <a:t> </a:t>
                      </a:r>
                      <a:r>
                        <a:rPr sz="1600" b="1" spc="10" dirty="0">
                          <a:latin typeface="Calibri"/>
                          <a:cs typeface="Calibri"/>
                        </a:rPr>
                        <a:t>N</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8787" name="object 3"/>
          <p:cNvSpPr txBox="1">
            <a:spLocks noChangeArrowheads="1"/>
          </p:cNvSpPr>
          <p:nvPr/>
        </p:nvSpPr>
        <p:spPr bwMode="auto">
          <a:xfrm>
            <a:off x="901700" y="1476375"/>
            <a:ext cx="51450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938"/>
              </a:lnSpc>
            </a:pPr>
            <a:r>
              <a:rPr lang="en-US" altLang="en-US">
                <a:latin typeface="Arial Black" panose="020B0A04020102020204" pitchFamily="34" charset="0"/>
              </a:rPr>
              <a:t>Experiment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4:</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4-bit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combinational</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circuit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Block</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Diagram</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p>
        </p:txBody>
      </p:sp>
      <p:sp>
        <p:nvSpPr>
          <p:cNvPr id="118788" name="object 4"/>
          <p:cNvSpPr txBox="1">
            <a:spLocks noChangeArrowheads="1"/>
          </p:cNvSpPr>
          <p:nvPr/>
        </p:nvSpPr>
        <p:spPr bwMode="auto">
          <a:xfrm>
            <a:off x="650875" y="6154738"/>
            <a:ext cx="2517775"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3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p>
          <a:p>
            <a:pPr eaLnBrk="1" hangingPunct="1">
              <a:lnSpc>
                <a:spcPct val="170000"/>
              </a:lnSpc>
              <a:spcBef>
                <a:spcPts val="375"/>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bit4_combination(input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reg[3:0]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a:t>
            </a: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t>
            </a: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c=0;</a:t>
            </a:r>
          </a:p>
        </p:txBody>
      </p:sp>
      <p:sp>
        <p:nvSpPr>
          <p:cNvPr id="118789" name="object 5"/>
          <p:cNvSpPr>
            <a:spLocks noChangeArrowheads="1"/>
          </p:cNvSpPr>
          <p:nvPr/>
        </p:nvSpPr>
        <p:spPr bwMode="auto">
          <a:xfrm>
            <a:off x="933450" y="2416175"/>
            <a:ext cx="5949950" cy="3003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6"/>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1</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0835" name="object 3"/>
          <p:cNvSpPr txBox="1">
            <a:spLocks noChangeArrowheads="1"/>
          </p:cNvSpPr>
          <p:nvPr/>
        </p:nvSpPr>
        <p:spPr bwMode="auto">
          <a:xfrm>
            <a:off x="835025" y="936625"/>
            <a:ext cx="207645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clk1=0;</a:t>
            </a:r>
          </a:p>
          <a:p>
            <a:pPr eaLnBrk="1" hangingPunct="1">
              <a:lnSpc>
                <a:spcPct val="168000"/>
              </a:lnSpc>
              <a:spcBef>
                <a:spcPts val="213"/>
              </a:spcBef>
            </a:pP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[3:0]y0=4'b0000;reg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[3:0]y1=4'b0001;</a:t>
            </a:r>
          </a:p>
          <a:p>
            <a:pPr eaLnBrk="1" hangingPunct="1">
              <a:lnSpc>
                <a:spcPct val="169000"/>
              </a:lnSpc>
              <a:spcBef>
                <a:spcPts val="2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c=c+1;</a:t>
            </a:r>
          </a:p>
          <a:p>
            <a:pPr eaLnBrk="1" hangingPunct="1">
              <a:spcBef>
                <a:spcPts val="1125"/>
              </a:spcBef>
            </a:pPr>
            <a:r>
              <a:rPr lang="en-US" altLang="en-US" sz="1300">
                <a:cs typeface="Calibri" panose="020F0502020204030204" pitchFamily="34" charset="0"/>
              </a:rPr>
              <a:t>if(c==25000000)</a:t>
            </a:r>
          </a:p>
          <a:p>
            <a:pPr eaLnBrk="1" hangingPunct="1">
              <a:lnSpc>
                <a:spcPct val="169000"/>
              </a:lnSpc>
              <a:spcBef>
                <a:spcPts val="25"/>
              </a:spcBef>
            </a:pPr>
            <a:r>
              <a:rPr lang="en-US" altLang="en-US" sz="1300">
                <a:cs typeface="Calibri" panose="020F0502020204030204" pitchFamily="34" charset="0"/>
              </a:rPr>
              <a:t>beginc=0;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clk1=~clk1;end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lnSpc>
                <a:spcPct val="170000"/>
              </a:lnSpc>
              <a:spcBef>
                <a:spcPts val="200"/>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if(sw==0)</a:t>
            </a:r>
          </a:p>
          <a:p>
            <a:pPr eaLnBrk="1" hangingPunct="1">
              <a:spcBef>
                <a:spcPts val="1113"/>
              </a:spcBef>
            </a:pPr>
            <a:r>
              <a:rPr lang="en-US" altLang="en-US" sz="1300">
                <a:cs typeface="Calibri" panose="020F0502020204030204" pitchFamily="34" charset="0"/>
              </a:rPr>
              <a:t>y0=y0+1'b1;</a:t>
            </a:r>
          </a:p>
          <a:p>
            <a:pPr eaLnBrk="1" hangingPunct="1">
              <a:lnSpc>
                <a:spcPct val="170000"/>
              </a:lnSpc>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y1[2:0],y1[3]};end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@(sw,y0,y1)begin</a:t>
            </a:r>
          </a:p>
        </p:txBody>
      </p:sp>
      <p:sp>
        <p:nvSpPr>
          <p:cNvPr id="4" name="object 4"/>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2</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2883" name="object 3"/>
          <p:cNvSpPr txBox="1">
            <a:spLocks noChangeArrowheads="1"/>
          </p:cNvSpPr>
          <p:nvPr/>
        </p:nvSpPr>
        <p:spPr bwMode="auto">
          <a:xfrm>
            <a:off x="698500" y="1349375"/>
            <a:ext cx="11080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52400" indent="-139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750"/>
              </a:lnSpc>
            </a:pPr>
            <a:r>
              <a:rPr lang="en-US" altLang="en-US" sz="1300">
                <a:cs typeface="Calibri" panose="020F0502020204030204" pitchFamily="34" charset="0"/>
              </a:rPr>
              <a:t>if(sw==0)y=y0;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y=y1;end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6" name="object 6"/>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3</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
        <p:nvSpPr>
          <p:cNvPr id="4" name="object 4"/>
          <p:cNvSpPr txBox="1"/>
          <p:nvPr/>
        </p:nvSpPr>
        <p:spPr>
          <a:xfrm>
            <a:off x="901700" y="2836863"/>
            <a:ext cx="2300288" cy="254000"/>
          </a:xfrm>
          <a:prstGeom prst="rect">
            <a:avLst/>
          </a:prstGeom>
        </p:spPr>
        <p:txBody>
          <a:bodyPr lIns="0" tIns="0" rIns="0" bIns="0">
            <a:spAutoFit/>
          </a:bodyPr>
          <a:lstStyle/>
          <a:p>
            <a:pPr marL="12700" eaLnBrk="1" fontAlgn="auto" hangingPunct="1">
              <a:spcBef>
                <a:spcPts val="0"/>
              </a:spcBef>
              <a:spcAft>
                <a:spcPts val="0"/>
              </a:spcAft>
              <a:defRPr/>
            </a:pPr>
            <a:r>
              <a:rPr spc="-10" dirty="0">
                <a:latin typeface="Arial Black"/>
                <a:cs typeface="Arial Black"/>
              </a:rPr>
              <a:t>pin</a:t>
            </a:r>
            <a:r>
              <a:rPr spc="145" dirty="0">
                <a:latin typeface="Times New Roman"/>
                <a:cs typeface="Times New Roman"/>
              </a:rPr>
              <a:t> </a:t>
            </a:r>
            <a:r>
              <a:rPr dirty="0">
                <a:latin typeface="Arial Black"/>
                <a:cs typeface="Arial Black"/>
              </a:rPr>
              <a:t>con</a:t>
            </a:r>
            <a:r>
              <a:rPr spc="-10" dirty="0">
                <a:latin typeface="Arial Black"/>
                <a:cs typeface="Arial Black"/>
              </a:rPr>
              <a:t>figura</a:t>
            </a:r>
            <a:r>
              <a:rPr spc="-5" dirty="0">
                <a:latin typeface="Arial Black"/>
                <a:cs typeface="Arial Black"/>
              </a:rPr>
              <a:t>t</a:t>
            </a:r>
            <a:r>
              <a:rPr spc="-10" dirty="0">
                <a:latin typeface="Arial Black"/>
                <a:cs typeface="Arial Black"/>
              </a:rPr>
              <a:t>ion</a:t>
            </a:r>
            <a:r>
              <a:rPr spc="150" dirty="0">
                <a:latin typeface="Times New Roman"/>
                <a:cs typeface="Times New Roman"/>
              </a:rPr>
              <a:t> </a:t>
            </a:r>
            <a:r>
              <a:rPr dirty="0">
                <a:latin typeface="Arial Black"/>
                <a:cs typeface="Arial Black"/>
              </a:rPr>
              <a:t>:</a:t>
            </a:r>
            <a:endParaRPr>
              <a:latin typeface="Arial Black"/>
              <a:cs typeface="Arial Black"/>
            </a:endParaRPr>
          </a:p>
        </p:txBody>
      </p:sp>
      <p:graphicFrame>
        <p:nvGraphicFramePr>
          <p:cNvPr id="5" name="object 5"/>
          <p:cNvGraphicFramePr>
            <a:graphicFrameLocks noGrp="1"/>
          </p:cNvGraphicFramePr>
          <p:nvPr/>
        </p:nvGraphicFramePr>
        <p:xfrm>
          <a:off x="914400" y="3273425"/>
          <a:ext cx="6130925" cy="1911350"/>
        </p:xfrm>
        <a:graphic>
          <a:graphicData uri="http://schemas.openxmlformats.org/drawingml/2006/table">
            <a:tbl>
              <a:tblPr firstRow="1" bandRow="1">
                <a:tableStyleId>{2D5ABB26-0587-4C30-8999-92F81FD0307C}</a:tableStyleId>
              </a:tblPr>
              <a:tblGrid>
                <a:gridCol w="3065428">
                  <a:extLst>
                    <a:ext uri="{9D8B030D-6E8A-4147-A177-3AD203B41FA5}">
                      <a16:colId xmlns:a16="http://schemas.microsoft.com/office/drawing/2014/main" val="20000"/>
                    </a:ext>
                  </a:extLst>
                </a:gridCol>
                <a:gridCol w="3065497">
                  <a:extLst>
                    <a:ext uri="{9D8B030D-6E8A-4147-A177-3AD203B41FA5}">
                      <a16:colId xmlns:a16="http://schemas.microsoft.com/office/drawing/2014/main" val="20001"/>
                    </a:ext>
                  </a:extLst>
                </a:gridCol>
              </a:tblGrid>
              <a:tr h="634068">
                <a:tc>
                  <a:txBody>
                    <a:bodyPr/>
                    <a:lstStyle/>
                    <a:p>
                      <a:pPr marL="5715" algn="ctr">
                        <a:lnSpc>
                          <a:spcPct val="100000"/>
                        </a:lnSpc>
                      </a:pPr>
                      <a:r>
                        <a:rPr sz="1600" b="1" dirty="0">
                          <a:latin typeface="Calibri"/>
                          <a:cs typeface="Calibri"/>
                        </a:rPr>
                        <a:t>sw=</a:t>
                      </a:r>
                      <a:r>
                        <a:rPr sz="1600" b="1" spc="5" dirty="0">
                          <a:latin typeface="Calibri"/>
                          <a:cs typeface="Calibri"/>
                        </a:rPr>
                        <a:t>j</a:t>
                      </a:r>
                      <a:r>
                        <a:rPr sz="1600" b="1" spc="-5" dirty="0">
                          <a:latin typeface="Calibri"/>
                          <a:cs typeface="Calibri"/>
                        </a:rPr>
                        <a:t>1</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350" algn="ctr">
                        <a:lnSpc>
                          <a:spcPct val="100000"/>
                        </a:lnSpc>
                      </a:pPr>
                      <a:r>
                        <a:rPr sz="1600" b="1" dirty="0">
                          <a:latin typeface="Calibri"/>
                          <a:cs typeface="Calibri"/>
                        </a:rPr>
                        <a:t>clk=E3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638641">
                <a:tc>
                  <a:txBody>
                    <a:bodyPr/>
                    <a:lstStyle/>
                    <a:p>
                      <a:pPr marL="5080"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0</a:t>
                      </a:r>
                      <a:r>
                        <a:rPr sz="1600" b="1" spc="-10" dirty="0">
                          <a:latin typeface="Calibri"/>
                          <a:cs typeface="Calibri"/>
                        </a:rPr>
                        <a:t>)</a:t>
                      </a:r>
                      <a:r>
                        <a:rPr sz="1600" b="1" dirty="0">
                          <a:latin typeface="Calibri"/>
                          <a:cs typeface="Calibri"/>
                        </a:rPr>
                        <a:t>=</a:t>
                      </a:r>
                      <a:r>
                        <a:rPr sz="1600" b="1" spc="5" dirty="0">
                          <a:latin typeface="Calibri"/>
                          <a:cs typeface="Calibri"/>
                        </a:rPr>
                        <a:t>H1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350"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1</a:t>
                      </a:r>
                      <a:r>
                        <a:rPr sz="1600" b="1" spc="-10" dirty="0">
                          <a:latin typeface="Calibri"/>
                          <a:cs typeface="Calibri"/>
                        </a:rPr>
                        <a:t>)</a:t>
                      </a:r>
                      <a:r>
                        <a:rPr sz="1600" b="1" dirty="0">
                          <a:latin typeface="Calibri"/>
                          <a:cs typeface="Calibri"/>
                        </a:rPr>
                        <a:t>=</a:t>
                      </a:r>
                      <a:r>
                        <a:rPr sz="1600" b="1" spc="10" dirty="0">
                          <a:latin typeface="Calibri"/>
                          <a:cs typeface="Calibri"/>
                        </a:rPr>
                        <a:t>K</a:t>
                      </a:r>
                      <a:r>
                        <a:rPr sz="1600" b="1" spc="-5" dirty="0">
                          <a:latin typeface="Calibri"/>
                          <a:cs typeface="Calibri"/>
                        </a:rPr>
                        <a:t>1</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638641">
                <a:tc>
                  <a:txBody>
                    <a:bodyPr/>
                    <a:lstStyle/>
                    <a:p>
                      <a:pPr marL="5080"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2</a:t>
                      </a:r>
                      <a:r>
                        <a:rPr sz="1600" b="1" spc="-10" dirty="0">
                          <a:latin typeface="Calibri"/>
                          <a:cs typeface="Calibri"/>
                        </a:rPr>
                        <a:t>)</a:t>
                      </a:r>
                      <a:r>
                        <a:rPr sz="1600" b="1" dirty="0">
                          <a:latin typeface="Calibri"/>
                          <a:cs typeface="Calibri"/>
                        </a:rPr>
                        <a:t>=</a:t>
                      </a:r>
                      <a:r>
                        <a:rPr sz="1600" b="1" spc="5" dirty="0">
                          <a:latin typeface="Calibri"/>
                          <a:cs typeface="Calibri"/>
                        </a:rPr>
                        <a:t>J1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4445" algn="ctr">
                        <a:lnSpc>
                          <a:spcPct val="100000"/>
                        </a:lnSpc>
                      </a:pPr>
                      <a:r>
                        <a:rPr sz="1600" b="1" dirty="0">
                          <a:latin typeface="Calibri"/>
                          <a:cs typeface="Calibri"/>
                        </a:rPr>
                        <a:t>y</a:t>
                      </a:r>
                      <a:r>
                        <a:rPr sz="1600" b="1" spc="-10" dirty="0">
                          <a:latin typeface="Calibri"/>
                          <a:cs typeface="Calibri"/>
                        </a:rPr>
                        <a:t>(</a:t>
                      </a:r>
                      <a:r>
                        <a:rPr sz="1600" b="1" spc="5" dirty="0">
                          <a:latin typeface="Calibri"/>
                          <a:cs typeface="Calibri"/>
                        </a:rPr>
                        <a:t>3</a:t>
                      </a:r>
                      <a:r>
                        <a:rPr sz="1600" b="1" spc="-10" dirty="0">
                          <a:latin typeface="Calibri"/>
                          <a:cs typeface="Calibri"/>
                        </a:rPr>
                        <a:t>)</a:t>
                      </a:r>
                      <a:r>
                        <a:rPr sz="1600" b="1" dirty="0">
                          <a:latin typeface="Calibri"/>
                          <a:cs typeface="Calibri"/>
                        </a:rPr>
                        <a:t>=</a:t>
                      </a:r>
                      <a:r>
                        <a:rPr sz="1600" b="1" spc="10" dirty="0">
                          <a:latin typeface="Calibri"/>
                          <a:cs typeface="Calibri"/>
                        </a:rPr>
                        <a:t>N</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4931" name="object 3"/>
          <p:cNvSpPr txBox="1">
            <a:spLocks noChangeArrowheads="1"/>
          </p:cNvSpPr>
          <p:nvPr/>
        </p:nvSpPr>
        <p:spPr bwMode="auto">
          <a:xfrm>
            <a:off x="835025" y="1474788"/>
            <a:ext cx="531336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93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913"/>
              </a:lnSpc>
            </a:pPr>
            <a:r>
              <a:rPr lang="en-US" altLang="en-US">
                <a:latin typeface="Arial Black" panose="020B0A04020102020204" pitchFamily="34" charset="0"/>
              </a:rPr>
              <a:t>Experiment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5:</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Liquid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Crystal</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Display(LCD)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(For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print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‘EDA’ on</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LCD)</a:t>
            </a:r>
          </a:p>
          <a:p>
            <a:pPr eaLnBrk="1" hangingPunct="1">
              <a:spcBef>
                <a:spcPts val="1063"/>
              </a:spcBef>
            </a:pPr>
            <a:r>
              <a:rPr lang="en-US" altLang="en-US" sz="1600" b="1">
                <a:cs typeface="Calibri" panose="020F0502020204030204" pitchFamily="34" charset="0"/>
              </a:rPr>
              <a:t>module</a:t>
            </a:r>
            <a:r>
              <a:rPr lang="en-US" altLang="en-US" sz="1600" b="1">
                <a:latin typeface="Times New Roman" panose="02020603050405020304" pitchFamily="18" charset="0"/>
                <a:cs typeface="Times New Roman" panose="02020603050405020304" pitchFamily="18" charset="0"/>
              </a:rPr>
              <a:t> </a:t>
            </a:r>
            <a:r>
              <a:rPr lang="en-US" altLang="en-US" sz="1600" b="1">
                <a:cs typeface="Calibri" panose="020F0502020204030204" pitchFamily="34" charset="0"/>
              </a:rPr>
              <a:t>lcd(</a:t>
            </a:r>
            <a:endParaRPr lang="en-US" altLang="en-US" sz="1600">
              <a:cs typeface="Calibri" panose="020F0502020204030204" pitchFamily="34" charset="0"/>
            </a:endParaRPr>
          </a:p>
          <a:p>
            <a:pPr eaLnBrk="1" hangingPunct="1">
              <a:lnSpc>
                <a:spcPct val="169000"/>
              </a:lnSpc>
              <a:spcBef>
                <a:spcPts val="225"/>
              </a:spcBef>
            </a:pP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[7:0]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db</a:t>
            </a:r>
          </a:p>
          <a:p>
            <a:pPr eaLnBrk="1" hangingPunct="1">
              <a:spcBef>
                <a:spcPts val="38"/>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a:t>
            </a:r>
          </a:p>
          <a:p>
            <a:pPr algn="just" eaLnBrk="1" hangingPunct="1">
              <a:lnSpc>
                <a:spcPct val="169000"/>
              </a:lnSpc>
              <a:spcBef>
                <a:spcPts val="225"/>
              </a:spcBef>
            </a:pPr>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c=0;reg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n=0;</a:t>
            </a:r>
          </a:p>
          <a:p>
            <a:pPr eaLnBrk="1" hangingPunct="1">
              <a:lnSpc>
                <a:spcPct val="169000"/>
              </a:lnSpc>
              <a:spcBef>
                <a:spcPts val="13"/>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c=c+1;</a:t>
            </a:r>
          </a:p>
          <a:p>
            <a:pPr eaLnBrk="1" hangingPunct="1">
              <a:spcBef>
                <a:spcPts val="1113"/>
              </a:spcBef>
            </a:pPr>
            <a:r>
              <a:rPr lang="en-US" altLang="en-US" sz="1300">
                <a:cs typeface="Calibri" panose="020F0502020204030204" pitchFamily="34" charset="0"/>
              </a:rPr>
              <a:t>if(c==750000)</a:t>
            </a:r>
          </a:p>
          <a:p>
            <a:pPr eaLnBrk="1" hangingPunct="1">
              <a:spcBef>
                <a:spcPts val="1113"/>
              </a:spcBef>
            </a:pPr>
            <a:r>
              <a:rPr lang="en-US" altLang="en-US" sz="1300">
                <a:cs typeface="Calibri" panose="020F0502020204030204" pitchFamily="34" charset="0"/>
              </a:rPr>
              <a:t>beginc=0;</a:t>
            </a:r>
          </a:p>
        </p:txBody>
      </p:sp>
      <p:sp>
        <p:nvSpPr>
          <p:cNvPr id="4" name="object 4"/>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4</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6979" name="object 3"/>
          <p:cNvSpPr txBox="1">
            <a:spLocks noChangeArrowheads="1"/>
          </p:cNvSpPr>
          <p:nvPr/>
        </p:nvSpPr>
        <p:spPr bwMode="auto">
          <a:xfrm>
            <a:off x="835025" y="936625"/>
            <a:ext cx="2122488"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000"/>
              </a:lnSpc>
            </a:pPr>
            <a:r>
              <a:rPr lang="en-US" altLang="en-US" sz="1300">
                <a:cs typeface="Calibri" panose="020F0502020204030204" pitchFamily="34" charset="0"/>
              </a:rPr>
              <a:t>clk1=~clk1;end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lnSpc>
                <a:spcPts val="2763"/>
              </a:lnSpc>
              <a:spcBef>
                <a:spcPts val="163"/>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n=n+1;</a:t>
            </a:r>
          </a:p>
          <a:p>
            <a:pPr eaLnBrk="1" hangingPunct="1">
              <a:spcBef>
                <a:spcPts val="825"/>
              </a:spcBef>
            </a:pPr>
            <a:r>
              <a:rPr lang="en-US" altLang="en-US" sz="1300">
                <a:cs typeface="Calibri" panose="020F0502020204030204" pitchFamily="34" charset="0"/>
              </a:rPr>
              <a:t>if(n&gt;9)n=n;</a:t>
            </a:r>
          </a:p>
          <a:p>
            <a:pPr eaLnBrk="1" hangingPunct="1">
              <a:spcBef>
                <a:spcPts val="1113"/>
              </a:spcBef>
            </a:pPr>
            <a:r>
              <a:rPr lang="en-US" altLang="en-US" sz="1300">
                <a:cs typeface="Calibri" panose="020F0502020204030204" pitchFamily="34" charset="0"/>
              </a:rPr>
              <a:t>end</a:t>
            </a:r>
          </a:p>
          <a:p>
            <a:pPr eaLnBrk="1" hangingPunct="1">
              <a:lnSpc>
                <a:spcPct val="169000"/>
              </a:lnSpc>
              <a:spcBef>
                <a:spcPts val="50"/>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case(n)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0:db=8'h30;</a:t>
            </a:r>
          </a:p>
          <a:p>
            <a:pPr eaLnBrk="1" hangingPunct="1">
              <a:spcBef>
                <a:spcPts val="1113"/>
              </a:spcBef>
            </a:pPr>
            <a:r>
              <a:rPr lang="en-US" altLang="en-US" sz="1300">
                <a:cs typeface="Calibri" panose="020F0502020204030204" pitchFamily="34" charset="0"/>
              </a:rPr>
              <a:t>1:db=8'h30;</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2:db=8'h30;</a:t>
            </a: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3:db=8'h38;</a:t>
            </a:r>
          </a:p>
          <a:p>
            <a:pPr eaLnBrk="1" hangingPunct="1">
              <a:lnSpc>
                <a:spcPct val="168000"/>
              </a:lnSpc>
              <a:spcBef>
                <a:spcPts val="225"/>
              </a:spcBef>
            </a:pPr>
            <a:r>
              <a:rPr lang="en-US" altLang="en-US" sz="1300">
                <a:cs typeface="Calibri" panose="020F0502020204030204" pitchFamily="34" charset="0"/>
              </a:rPr>
              <a:t>4:db=8'h0c;</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5:db=8'h06;</a:t>
            </a:r>
          </a:p>
          <a:p>
            <a:pPr eaLnBrk="1" hangingPunct="1">
              <a:spcBef>
                <a:spcPts val="1113"/>
              </a:spcBef>
            </a:pPr>
            <a:r>
              <a:rPr lang="en-US" altLang="en-US" sz="1300">
                <a:cs typeface="Calibri" panose="020F0502020204030204" pitchFamily="34" charset="0"/>
              </a:rPr>
              <a:t>6:db=8'h01;</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7:db=8'h45;</a:t>
            </a:r>
          </a:p>
        </p:txBody>
      </p:sp>
      <p:sp>
        <p:nvSpPr>
          <p:cNvPr id="4" name="object 4"/>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5</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9027" name="object 3"/>
          <p:cNvSpPr txBox="1">
            <a:spLocks noChangeArrowheads="1"/>
          </p:cNvSpPr>
          <p:nvPr/>
        </p:nvSpPr>
        <p:spPr bwMode="auto">
          <a:xfrm>
            <a:off x="835025" y="936625"/>
            <a:ext cx="1298575" cy="556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8:db=8'h44;</a:t>
            </a:r>
          </a:p>
          <a:p>
            <a:pPr eaLnBrk="1" hangingPunct="1">
              <a:spcBef>
                <a:spcPts val="50"/>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9:db=8'h41;</a:t>
            </a:r>
          </a:p>
          <a:p>
            <a:pPr eaLnBrk="1" hangingPunct="1">
              <a:lnSpc>
                <a:spcPct val="168000"/>
              </a:lnSpc>
              <a:spcBef>
                <a:spcPts val="225"/>
              </a:spcBef>
            </a:pPr>
            <a:r>
              <a:rPr lang="en-US" altLang="en-US" sz="1300">
                <a:cs typeface="Calibri" panose="020F0502020204030204" pitchFamily="34" charset="0"/>
              </a:rPr>
              <a:t>default:db=8'h00;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endcase</a:t>
            </a:r>
          </a:p>
          <a:p>
            <a:pPr eaLnBrk="1" hangingPunct="1">
              <a:spcBef>
                <a:spcPts val="13"/>
              </a:spcBef>
            </a:pPr>
            <a:endParaRPr lang="en-US" altLang="en-US" sz="12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end</a:t>
            </a:r>
          </a:p>
          <a:p>
            <a:pPr eaLnBrk="1" hangingPunct="1">
              <a:lnSpc>
                <a:spcPct val="169000"/>
              </a:lnSpc>
              <a:spcBef>
                <a:spcPts val="22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if(n&lt;7)</a:t>
            </a:r>
          </a:p>
          <a:p>
            <a:pPr eaLnBrk="1" hangingPunct="1">
              <a:spcBef>
                <a:spcPts val="1125"/>
              </a:spcBef>
            </a:pPr>
            <a:r>
              <a:rPr lang="en-US" altLang="en-US" sz="1300">
                <a:cs typeface="Calibri" panose="020F0502020204030204" pitchFamily="34" charset="0"/>
              </a:rPr>
              <a:t>rs=0;</a:t>
            </a:r>
          </a:p>
          <a:p>
            <a:pPr eaLnBrk="1" hangingPunct="1">
              <a:spcBef>
                <a:spcPts val="13"/>
              </a:spcBef>
            </a:pPr>
            <a:endParaRPr lang="en-US" altLang="en-US" sz="1100">
              <a:latin typeface="Times New Roman" panose="02020603050405020304" pitchFamily="18" charset="0"/>
              <a:cs typeface="Times New Roman" panose="02020603050405020304" pitchFamily="18" charset="0"/>
            </a:endParaRPr>
          </a:p>
          <a:p>
            <a:pPr eaLnBrk="1" hangingPunct="1"/>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rs=1;end</a:t>
            </a:r>
          </a:p>
          <a:p>
            <a:pPr eaLnBrk="1" hangingPunct="1">
              <a:lnSpc>
                <a:spcPct val="169000"/>
              </a:lnSpc>
              <a:spcBef>
                <a:spcPts val="25"/>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if(n&gt;9)</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e=0;</a:t>
            </a:r>
          </a:p>
          <a:p>
            <a:pPr eaLnBrk="1" hangingPunct="1">
              <a:lnSpc>
                <a:spcPct val="169000"/>
              </a:lnSpc>
              <a:spcBef>
                <a:spcPts val="25"/>
              </a:spcBef>
            </a:pPr>
            <a:r>
              <a:rPr lang="en-US" altLang="en-US" sz="1300">
                <a:cs typeface="Calibri" panose="020F0502020204030204" pitchFamily="34" charset="0"/>
              </a:rPr>
              <a:t>else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e=clk1;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lnSpc>
                <a:spcPct val="170000"/>
              </a:lnSpc>
            </a:pPr>
            <a:r>
              <a:rPr lang="en-US" altLang="en-US" sz="1300">
                <a:cs typeface="Calibri" panose="020F0502020204030204" pitchFamily="34" charset="0"/>
              </a:rPr>
              <a:t>assign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rw=0;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4" name="object 4"/>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6</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1390650"/>
            <a:ext cx="2300288" cy="254000"/>
          </a:xfrm>
          <a:prstGeom prst="rect">
            <a:avLst/>
          </a:prstGeom>
        </p:spPr>
        <p:txBody>
          <a:bodyPr lIns="0" tIns="0" rIns="0" bIns="0">
            <a:spAutoFit/>
          </a:bodyPr>
          <a:lstStyle/>
          <a:p>
            <a:pPr marL="12700" eaLnBrk="1" fontAlgn="auto" hangingPunct="1">
              <a:spcBef>
                <a:spcPts val="0"/>
              </a:spcBef>
              <a:spcAft>
                <a:spcPts val="0"/>
              </a:spcAft>
              <a:defRPr/>
            </a:pPr>
            <a:r>
              <a:rPr spc="-10" dirty="0">
                <a:latin typeface="Arial Black"/>
                <a:cs typeface="Arial Black"/>
              </a:rPr>
              <a:t>pin</a:t>
            </a:r>
            <a:r>
              <a:rPr spc="145" dirty="0">
                <a:latin typeface="Times New Roman"/>
                <a:cs typeface="Times New Roman"/>
              </a:rPr>
              <a:t> </a:t>
            </a:r>
            <a:r>
              <a:rPr dirty="0">
                <a:latin typeface="Arial Black"/>
                <a:cs typeface="Arial Black"/>
              </a:rPr>
              <a:t>con</a:t>
            </a:r>
            <a:r>
              <a:rPr spc="-10" dirty="0">
                <a:latin typeface="Arial Black"/>
                <a:cs typeface="Arial Black"/>
              </a:rPr>
              <a:t>figura</a:t>
            </a:r>
            <a:r>
              <a:rPr spc="-5" dirty="0">
                <a:latin typeface="Arial Black"/>
                <a:cs typeface="Arial Black"/>
              </a:rPr>
              <a:t>t</a:t>
            </a:r>
            <a:r>
              <a:rPr spc="-10" dirty="0">
                <a:latin typeface="Arial Black"/>
                <a:cs typeface="Arial Black"/>
              </a:rPr>
              <a:t>ion</a:t>
            </a:r>
            <a:r>
              <a:rPr spc="150" dirty="0">
                <a:latin typeface="Times New Roman"/>
                <a:cs typeface="Times New Roman"/>
              </a:rPr>
              <a:t> </a:t>
            </a:r>
            <a:r>
              <a:rPr dirty="0">
                <a:latin typeface="Arial Black"/>
                <a:cs typeface="Arial Black"/>
              </a:rPr>
              <a:t>:</a:t>
            </a:r>
            <a:endParaRPr>
              <a:latin typeface="Arial Black"/>
              <a:cs typeface="Arial Black"/>
            </a:endParaRPr>
          </a:p>
        </p:txBody>
      </p:sp>
      <p:sp>
        <p:nvSpPr>
          <p:cNvPr id="5" name="object 5"/>
          <p:cNvSpPr txBox="1"/>
          <p:nvPr/>
        </p:nvSpPr>
        <p:spPr>
          <a:xfrm>
            <a:off x="901700" y="3409950"/>
            <a:ext cx="915988" cy="254000"/>
          </a:xfrm>
          <a:prstGeom prst="rect">
            <a:avLst/>
          </a:prstGeom>
        </p:spPr>
        <p:txBody>
          <a:bodyPr lIns="0" tIns="0" rIns="0" bIns="0">
            <a:spAutoFit/>
          </a:bodyPr>
          <a:lstStyle/>
          <a:p>
            <a:pPr marL="12700" eaLnBrk="1" fontAlgn="auto" hangingPunct="1">
              <a:spcBef>
                <a:spcPts val="0"/>
              </a:spcBef>
              <a:spcAft>
                <a:spcPts val="0"/>
              </a:spcAft>
              <a:defRPr/>
            </a:pPr>
            <a:r>
              <a:rPr spc="-15" dirty="0">
                <a:latin typeface="Arial Black"/>
                <a:cs typeface="Arial Black"/>
              </a:rPr>
              <a:t>outpu</a:t>
            </a:r>
            <a:r>
              <a:rPr spc="-5" dirty="0">
                <a:latin typeface="Arial Black"/>
                <a:cs typeface="Arial Black"/>
              </a:rPr>
              <a:t>t</a:t>
            </a:r>
            <a:r>
              <a:rPr dirty="0">
                <a:latin typeface="Arial Black"/>
                <a:cs typeface="Arial Black"/>
              </a:rPr>
              <a:t>:</a:t>
            </a:r>
            <a:endParaRPr>
              <a:latin typeface="Arial Black"/>
              <a:cs typeface="Arial Black"/>
            </a:endParaRPr>
          </a:p>
        </p:txBody>
      </p:sp>
      <p:sp>
        <p:nvSpPr>
          <p:cNvPr id="131077" name="object 6"/>
          <p:cNvSpPr>
            <a:spLocks noChangeArrowheads="1"/>
          </p:cNvSpPr>
          <p:nvPr/>
        </p:nvSpPr>
        <p:spPr bwMode="auto">
          <a:xfrm>
            <a:off x="933450" y="3843338"/>
            <a:ext cx="4302125" cy="5272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7" name="object 7"/>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7</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graphicFrame>
        <p:nvGraphicFramePr>
          <p:cNvPr id="4" name="object 4"/>
          <p:cNvGraphicFramePr>
            <a:graphicFrameLocks noGrp="1"/>
          </p:cNvGraphicFramePr>
          <p:nvPr/>
        </p:nvGraphicFramePr>
        <p:xfrm>
          <a:off x="914400" y="1825625"/>
          <a:ext cx="5943600" cy="1016001"/>
        </p:xfrm>
        <a:graphic>
          <a:graphicData uri="http://schemas.openxmlformats.org/drawingml/2006/table">
            <a:tbl>
              <a:tblPr firstRow="1" bandRow="1">
                <a:tableStyleId>{2D5ABB26-0587-4C30-8999-92F81FD0307C}</a:tableStyleId>
              </a:tblPr>
              <a:tblGrid>
                <a:gridCol w="1975527">
                  <a:extLst>
                    <a:ext uri="{9D8B030D-6E8A-4147-A177-3AD203B41FA5}">
                      <a16:colId xmlns:a16="http://schemas.microsoft.com/office/drawing/2014/main" val="20000"/>
                    </a:ext>
                  </a:extLst>
                </a:gridCol>
                <a:gridCol w="1976984">
                  <a:extLst>
                    <a:ext uri="{9D8B030D-6E8A-4147-A177-3AD203B41FA5}">
                      <a16:colId xmlns:a16="http://schemas.microsoft.com/office/drawing/2014/main" val="20001"/>
                    </a:ext>
                  </a:extLst>
                </a:gridCol>
                <a:gridCol w="1991089">
                  <a:extLst>
                    <a:ext uri="{9D8B030D-6E8A-4147-A177-3AD203B41FA5}">
                      <a16:colId xmlns:a16="http://schemas.microsoft.com/office/drawing/2014/main" val="20002"/>
                    </a:ext>
                  </a:extLst>
                </a:gridCol>
              </a:tblGrid>
              <a:tr h="254381">
                <a:tc>
                  <a:txBody>
                    <a:bodyPr/>
                    <a:lstStyle/>
                    <a:p>
                      <a:pPr marL="6350" algn="ctr">
                        <a:lnSpc>
                          <a:spcPct val="100000"/>
                        </a:lnSpc>
                      </a:pPr>
                      <a:r>
                        <a:rPr sz="1600" b="1" dirty="0">
                          <a:latin typeface="Calibri"/>
                          <a:cs typeface="Calibri"/>
                        </a:rPr>
                        <a:t>clk</a:t>
                      </a:r>
                      <a:r>
                        <a:rPr sz="1600" b="1" spc="-45" dirty="0">
                          <a:latin typeface="Times New Roman"/>
                          <a:cs typeface="Times New Roman"/>
                        </a:rPr>
                        <a:t> </a:t>
                      </a:r>
                      <a:r>
                        <a:rPr sz="1600" b="1" dirty="0">
                          <a:latin typeface="Calibri"/>
                          <a:cs typeface="Calibri"/>
                        </a:rPr>
                        <a:t>=E3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41655">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0</a:t>
                      </a:r>
                      <a:r>
                        <a:rPr sz="1600" b="1" dirty="0">
                          <a:latin typeface="Calibri"/>
                          <a:cs typeface="Calibri"/>
                        </a:rPr>
                        <a:t>)</a:t>
                      </a:r>
                      <a:r>
                        <a:rPr sz="1600" b="1" spc="-55" dirty="0">
                          <a:latin typeface="Times New Roman"/>
                          <a:cs typeface="Times New Roman"/>
                        </a:rPr>
                        <a:t> </a:t>
                      </a:r>
                      <a:r>
                        <a:rPr sz="1600" b="1" dirty="0">
                          <a:latin typeface="Calibri"/>
                          <a:cs typeface="Calibri"/>
                        </a:rPr>
                        <a:t>=C</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11809">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4</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40" dirty="0">
                          <a:latin typeface="Times New Roman"/>
                          <a:cs typeface="Times New Roman"/>
                        </a:rPr>
                        <a:t> </a:t>
                      </a:r>
                      <a:r>
                        <a:rPr sz="1600" b="1" spc="-5" dirty="0">
                          <a:latin typeface="Calibri"/>
                          <a:cs typeface="Calibri"/>
                        </a:rPr>
                        <a:t>D</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254381">
                <a:tc>
                  <a:txBody>
                    <a:bodyPr/>
                    <a:lstStyle/>
                    <a:p>
                      <a:pPr marL="5715" algn="ctr">
                        <a:lnSpc>
                          <a:spcPct val="100000"/>
                        </a:lnSpc>
                      </a:pPr>
                      <a:r>
                        <a:rPr sz="1600" b="1" spc="-5" dirty="0">
                          <a:latin typeface="Calibri"/>
                          <a:cs typeface="Calibri"/>
                        </a:rPr>
                        <a:t>r</a:t>
                      </a:r>
                      <a:r>
                        <a:rPr sz="1600" b="1" dirty="0">
                          <a:latin typeface="Calibri"/>
                          <a:cs typeface="Calibri"/>
                        </a:rPr>
                        <a:t>s</a:t>
                      </a:r>
                      <a:r>
                        <a:rPr sz="1600" b="1" spc="-65" dirty="0">
                          <a:latin typeface="Times New Roman"/>
                          <a:cs typeface="Times New Roman"/>
                        </a:rPr>
                        <a:t> </a:t>
                      </a:r>
                      <a:r>
                        <a:rPr sz="1600" b="1" dirty="0">
                          <a:latin typeface="Calibri"/>
                          <a:cs typeface="Calibri"/>
                        </a:rPr>
                        <a:t>=E16</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08000">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1</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40" dirty="0">
                          <a:latin typeface="Times New Roman"/>
                          <a:cs typeface="Times New Roman"/>
                        </a:rPr>
                        <a:t> </a:t>
                      </a:r>
                      <a:r>
                        <a:rPr sz="1600" b="1" spc="-5" dirty="0">
                          <a:latin typeface="Calibri"/>
                          <a:cs typeface="Calibri"/>
                        </a:rPr>
                        <a:t>D</a:t>
                      </a:r>
                      <a:r>
                        <a:rPr sz="1600" b="1" spc="5" dirty="0">
                          <a:latin typeface="Calibri"/>
                          <a:cs typeface="Calibri"/>
                        </a:rPr>
                        <a:t>1</a:t>
                      </a:r>
                      <a:r>
                        <a:rPr sz="1600" b="1" dirty="0">
                          <a:latin typeface="Calibri"/>
                          <a:cs typeface="Calibri"/>
                        </a:rPr>
                        <a:t>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27050">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5</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40" dirty="0">
                          <a:latin typeface="Times New Roman"/>
                          <a:cs typeface="Times New Roman"/>
                        </a:rPr>
                        <a:t> </a:t>
                      </a:r>
                      <a:r>
                        <a:rPr sz="1600" b="1" dirty="0">
                          <a:latin typeface="Calibri"/>
                          <a:cs typeface="Calibri"/>
                        </a:rPr>
                        <a:t>E17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252858">
                <a:tc>
                  <a:txBody>
                    <a:bodyPr/>
                    <a:lstStyle/>
                    <a:p>
                      <a:pPr marL="629920">
                        <a:lnSpc>
                          <a:spcPct val="100000"/>
                        </a:lnSpc>
                      </a:pPr>
                      <a:r>
                        <a:rPr sz="1600" b="1" spc="-5" dirty="0">
                          <a:latin typeface="Calibri"/>
                          <a:cs typeface="Calibri"/>
                        </a:rPr>
                        <a:t>r</a:t>
                      </a:r>
                      <a:r>
                        <a:rPr sz="1600" b="1" dirty="0">
                          <a:latin typeface="Calibri"/>
                          <a:cs typeface="Calibri"/>
                        </a:rPr>
                        <a:t>w</a:t>
                      </a:r>
                      <a:r>
                        <a:rPr sz="1600" b="1" spc="-4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F1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21970">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2</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dirty="0">
                          <a:latin typeface="Calibri"/>
                          <a:cs typeface="Calibri"/>
                        </a:rPr>
                        <a:t>E</a:t>
                      </a:r>
                      <a:r>
                        <a:rPr sz="1600" b="1" spc="5" dirty="0">
                          <a:latin typeface="Calibri"/>
                          <a:cs typeface="Calibri"/>
                        </a:rPr>
                        <a:t>1</a:t>
                      </a:r>
                      <a:r>
                        <a:rPr sz="1600" b="1" dirty="0">
                          <a:latin typeface="Calibri"/>
                          <a:cs typeface="Calibri"/>
                        </a:rPr>
                        <a:t>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74040">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6</a:t>
                      </a:r>
                      <a:r>
                        <a:rPr sz="1600" b="1" spc="-10" dirty="0">
                          <a:latin typeface="Calibri"/>
                          <a:cs typeface="Calibri"/>
                        </a:rPr>
                        <a:t>)</a:t>
                      </a:r>
                      <a:r>
                        <a:rPr sz="1600" b="1" dirty="0">
                          <a:latin typeface="Calibri"/>
                          <a:cs typeface="Calibri"/>
                        </a:rPr>
                        <a:t>=</a:t>
                      </a:r>
                      <a:r>
                        <a:rPr sz="1600" b="1" spc="5" dirty="0">
                          <a:latin typeface="Calibri"/>
                          <a:cs typeface="Calibri"/>
                        </a:rPr>
                        <a:t>F1</a:t>
                      </a:r>
                      <a:r>
                        <a:rPr sz="1600" b="1" dirty="0">
                          <a:latin typeface="Calibri"/>
                          <a:cs typeface="Calibri"/>
                        </a:rPr>
                        <a:t>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254381">
                <a:tc>
                  <a:txBody>
                    <a:bodyPr/>
                    <a:lstStyle/>
                    <a:p>
                      <a:pPr marL="4445" algn="ctr">
                        <a:lnSpc>
                          <a:spcPct val="100000"/>
                        </a:lnSpc>
                      </a:pPr>
                      <a:r>
                        <a:rPr sz="1600" b="1" spc="-5" dirty="0">
                          <a:latin typeface="Calibri"/>
                          <a:cs typeface="Calibri"/>
                        </a:rPr>
                        <a:t>e=G</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08000">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3</a:t>
                      </a:r>
                      <a:r>
                        <a:rPr sz="1600" b="1" dirty="0">
                          <a:latin typeface="Calibri"/>
                          <a:cs typeface="Calibri"/>
                        </a:rPr>
                        <a:t>)</a:t>
                      </a:r>
                      <a:r>
                        <a:rPr sz="1600" b="1" spc="-65" dirty="0">
                          <a:latin typeface="Times New Roman"/>
                          <a:cs typeface="Times New Roman"/>
                        </a:rPr>
                        <a:t> </a:t>
                      </a:r>
                      <a:r>
                        <a:rPr sz="1600" b="1" dirty="0">
                          <a:latin typeface="Calibri"/>
                          <a:cs typeface="Calibri"/>
                        </a:rPr>
                        <a:t>=</a:t>
                      </a:r>
                      <a:r>
                        <a:rPr sz="1600" b="1" spc="-40" dirty="0">
                          <a:latin typeface="Times New Roman"/>
                          <a:cs typeface="Times New Roman"/>
                        </a:rPr>
                        <a:t> </a:t>
                      </a:r>
                      <a:r>
                        <a:rPr sz="1600" b="1" spc="5" dirty="0">
                          <a:latin typeface="Calibri"/>
                          <a:cs typeface="Calibri"/>
                        </a:rPr>
                        <a:t>G</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32765">
                        <a:lnSpc>
                          <a:spcPct val="100000"/>
                        </a:lnSpc>
                      </a:pPr>
                      <a:r>
                        <a:rPr sz="1600" b="1" spc="-5" dirty="0">
                          <a:latin typeface="Calibri"/>
                          <a:cs typeface="Calibri"/>
                        </a:rPr>
                        <a:t>d</a:t>
                      </a:r>
                      <a:r>
                        <a:rPr sz="1600" b="1" spc="5" dirty="0">
                          <a:latin typeface="Calibri"/>
                          <a:cs typeface="Calibri"/>
                        </a:rPr>
                        <a:t>b</a:t>
                      </a:r>
                      <a:r>
                        <a:rPr sz="1600" b="1" spc="-10" dirty="0">
                          <a:latin typeface="Calibri"/>
                          <a:cs typeface="Calibri"/>
                        </a:rPr>
                        <a:t>(</a:t>
                      </a:r>
                      <a:r>
                        <a:rPr sz="1600" b="1" spc="5" dirty="0">
                          <a:latin typeface="Calibri"/>
                          <a:cs typeface="Calibri"/>
                        </a:rPr>
                        <a:t>7</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10" dirty="0">
                          <a:latin typeface="Calibri"/>
                          <a:cs typeface="Calibri"/>
                        </a:rPr>
                        <a:t>G</a:t>
                      </a:r>
                      <a:r>
                        <a:rPr sz="1600" b="1" spc="5" dirty="0">
                          <a:latin typeface="Calibri"/>
                          <a:cs typeface="Calibri"/>
                        </a:rPr>
                        <a:t>1</a:t>
                      </a:r>
                      <a:r>
                        <a:rPr sz="1600" b="1" dirty="0">
                          <a:latin typeface="Calibri"/>
                          <a:cs typeface="Calibri"/>
                        </a:rPr>
                        <a:t>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33123" name="object 3"/>
          <p:cNvSpPr txBox="1">
            <a:spLocks noChangeArrowheads="1"/>
          </p:cNvSpPr>
          <p:nvPr/>
        </p:nvSpPr>
        <p:spPr bwMode="auto">
          <a:xfrm>
            <a:off x="901700" y="977900"/>
            <a:ext cx="57054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3938"/>
              </a:lnSpc>
            </a:pPr>
            <a:r>
              <a:rPr lang="en-US" altLang="en-US">
                <a:latin typeface="Arial Black" panose="020B0A04020102020204" pitchFamily="34" charset="0"/>
              </a:rPr>
              <a:t>Experiment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6:</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Multiplexed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7-Segment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Display</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Block</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Diagram</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p>
        </p:txBody>
      </p:sp>
      <p:sp>
        <p:nvSpPr>
          <p:cNvPr id="133124" name="object 4"/>
          <p:cNvSpPr txBox="1">
            <a:spLocks noChangeArrowheads="1"/>
          </p:cNvSpPr>
          <p:nvPr/>
        </p:nvSpPr>
        <p:spPr bwMode="auto">
          <a:xfrm>
            <a:off x="650875" y="5761038"/>
            <a:ext cx="4057650"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3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Code: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(For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print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0</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to</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7)</a:t>
            </a:r>
          </a:p>
          <a:p>
            <a:pPr eaLnBrk="1" hangingPunct="1">
              <a:lnSpc>
                <a:spcPct val="168000"/>
              </a:lnSpc>
              <a:spcBef>
                <a:spcPts val="400"/>
              </a:spcBef>
            </a:pPr>
            <a:r>
              <a:rPr lang="en-US" altLang="en-US" sz="1300">
                <a:cs typeface="Calibri" panose="020F0502020204030204" pitchFamily="34" charset="0"/>
              </a:rPr>
              <a:t>module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segment7disp(input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a:t>
            </a:r>
          </a:p>
          <a:p>
            <a:pPr eaLnBrk="1" hangingPunct="1">
              <a:lnSpc>
                <a:spcPts val="2750"/>
              </a:lnSpc>
              <a:spcBef>
                <a:spcPts val="263"/>
              </a:spcBef>
            </a:pP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[7:0]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d=8'hFE,output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[7:0]</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seg</a:t>
            </a:r>
          </a:p>
          <a:p>
            <a:pPr eaLnBrk="1" hangingPunct="1">
              <a:spcBef>
                <a:spcPts val="1113"/>
              </a:spcBef>
            </a:pPr>
            <a:r>
              <a:rPr lang="en-US" altLang="en-US" sz="1300">
                <a:cs typeface="Calibri" panose="020F0502020204030204" pitchFamily="34" charset="0"/>
              </a:rPr>
              <a:t>);</a:t>
            </a:r>
          </a:p>
          <a:p>
            <a:pPr eaLnBrk="1" hangingPunct="1">
              <a:lnSpc>
                <a:spcPct val="169000"/>
              </a:lnSpc>
              <a:spcBef>
                <a:spcPts val="225"/>
              </a:spcBef>
            </a:pPr>
            <a:r>
              <a:rPr lang="en-US" altLang="en-US" sz="1300">
                <a:cs typeface="Calibri" panose="020F0502020204030204" pitchFamily="34" charset="0"/>
              </a:rPr>
              <a:t>integer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c=0;reg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clk1=0;</a:t>
            </a:r>
          </a:p>
        </p:txBody>
      </p:sp>
      <p:sp>
        <p:nvSpPr>
          <p:cNvPr id="133125" name="object 5"/>
          <p:cNvSpPr>
            <a:spLocks noChangeArrowheads="1"/>
          </p:cNvSpPr>
          <p:nvPr/>
        </p:nvSpPr>
        <p:spPr bwMode="auto">
          <a:xfrm>
            <a:off x="933450" y="1916113"/>
            <a:ext cx="5949950" cy="36195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6"/>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8</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35171" name="object 3"/>
          <p:cNvSpPr txBox="1">
            <a:spLocks noChangeArrowheads="1"/>
          </p:cNvSpPr>
          <p:nvPr/>
        </p:nvSpPr>
        <p:spPr bwMode="auto">
          <a:xfrm>
            <a:off x="835025" y="936625"/>
            <a:ext cx="2122488"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2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300">
                <a:cs typeface="Calibri" panose="020F0502020204030204" pitchFamily="34" charset="0"/>
              </a:rPr>
              <a:t>reg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[2:0]n=0;</a:t>
            </a:r>
          </a:p>
          <a:p>
            <a:pPr eaLnBrk="1" hangingPunct="1">
              <a:lnSpc>
                <a:spcPct val="170000"/>
              </a:lnSpc>
              <a:spcBef>
                <a:spcPts val="188"/>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c=c+1;</a:t>
            </a:r>
          </a:p>
          <a:p>
            <a:pPr eaLnBrk="1" hangingPunct="1">
              <a:spcBef>
                <a:spcPts val="1100"/>
              </a:spcBef>
            </a:pPr>
            <a:r>
              <a:rPr lang="en-US" altLang="en-US" sz="1300">
                <a:cs typeface="Calibri" panose="020F0502020204030204" pitchFamily="34" charset="0"/>
              </a:rPr>
              <a:t>if(c==100000)</a:t>
            </a:r>
          </a:p>
          <a:p>
            <a:pPr eaLnBrk="1" hangingPunct="1">
              <a:spcBef>
                <a:spcPts val="1113"/>
              </a:spcBef>
            </a:pPr>
            <a:r>
              <a:rPr lang="en-US" altLang="en-US" sz="1300">
                <a:cs typeface="Calibri" panose="020F0502020204030204" pitchFamily="34" charset="0"/>
              </a:rPr>
              <a:t>beginc=0;</a:t>
            </a:r>
          </a:p>
          <a:p>
            <a:pPr eaLnBrk="1" hangingPunct="1">
              <a:lnSpc>
                <a:spcPct val="168000"/>
              </a:lnSpc>
              <a:spcBef>
                <a:spcPts val="25"/>
              </a:spcBef>
            </a:pPr>
            <a:r>
              <a:rPr lang="en-US" altLang="en-US" sz="1300">
                <a:cs typeface="Calibri" panose="020F0502020204030204" pitchFamily="34" charset="0"/>
              </a:rPr>
              <a:t>clk1=~clk1;end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a:t>
            </a:r>
          </a:p>
          <a:p>
            <a:pPr eaLnBrk="1" hangingPunct="1">
              <a:lnSpc>
                <a:spcPct val="170000"/>
              </a:lnSpc>
              <a:spcBef>
                <a:spcPts val="163"/>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(posedge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clk1)begin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n=n+1'b1;</a:t>
            </a:r>
          </a:p>
          <a:p>
            <a:pPr eaLnBrk="1" hangingPunct="1">
              <a:spcBef>
                <a:spcPts val="1113"/>
              </a:spcBef>
            </a:pPr>
            <a:r>
              <a:rPr lang="en-US" altLang="en-US" sz="1300">
                <a:cs typeface="Calibri" panose="020F0502020204030204" pitchFamily="34" charset="0"/>
              </a:rPr>
              <a:t>d={d[6:0],d[7]};</a:t>
            </a:r>
          </a:p>
          <a:p>
            <a:pPr eaLnBrk="1" hangingPunct="1">
              <a:spcBef>
                <a:spcPts val="1113"/>
              </a:spcBef>
            </a:pPr>
            <a:r>
              <a:rPr lang="en-US" altLang="en-US" sz="1300">
                <a:cs typeface="Calibri" panose="020F0502020204030204" pitchFamily="34" charset="0"/>
              </a:rPr>
              <a:t>end</a:t>
            </a:r>
          </a:p>
          <a:p>
            <a:pPr eaLnBrk="1" hangingPunct="1">
              <a:lnSpc>
                <a:spcPct val="169000"/>
              </a:lnSpc>
              <a:spcBef>
                <a:spcPts val="200"/>
              </a:spcBef>
            </a:pPr>
            <a:r>
              <a:rPr lang="en-US" altLang="en-US" sz="1300">
                <a:cs typeface="Calibri" panose="020F0502020204030204" pitchFamily="34" charset="0"/>
              </a:rPr>
              <a:t>always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(n)begin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case(n)</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0:seg=8'h03;</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1:seg=8'h9F;</a:t>
            </a:r>
          </a:p>
        </p:txBody>
      </p:sp>
      <p:sp>
        <p:nvSpPr>
          <p:cNvPr id="4" name="object 4"/>
          <p:cNvSpPr txBox="1"/>
          <p:nvPr/>
        </p:nvSpPr>
        <p:spPr>
          <a:xfrm>
            <a:off x="889000" y="9283700"/>
            <a:ext cx="700088" cy="169277"/>
          </a:xfrm>
          <a:prstGeom prst="rect">
            <a:avLst/>
          </a:prstGeom>
        </p:spPr>
        <p:txBody>
          <a:bodyPr lIns="0" tIns="0" rIns="0" bIns="0">
            <a:spAutoFit/>
          </a:bodyPr>
          <a:lstStyle/>
          <a:p>
            <a:pPr marL="25400" eaLnBrk="1" fontAlgn="auto" hangingPunct="1">
              <a:spcBef>
                <a:spcPts val="0"/>
              </a:spcBef>
              <a:spcAft>
                <a:spcPts val="0"/>
              </a:spcAft>
              <a:defRPr/>
            </a:pPr>
            <a:r>
              <a:rPr lang="en-US" sz="1100" b="1" dirty="0">
                <a:latin typeface="Calibri"/>
                <a:cs typeface="Calibri"/>
              </a:rPr>
              <a:t>6</a:t>
            </a:r>
            <a:r>
              <a:rPr sz="1100" b="1" dirty="0" smtClean="0">
                <a:latin typeface="Calibri"/>
                <a:cs typeface="Calibri"/>
              </a:rPr>
              <a:t>9</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object 2"/>
          <p:cNvSpPr>
            <a:spLocks/>
          </p:cNvSpPr>
          <p:nvPr/>
        </p:nvSpPr>
        <p:spPr bwMode="auto">
          <a:xfrm>
            <a:off x="895350" y="971550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946150"/>
            <a:ext cx="5281613"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Exp</a:t>
            </a:r>
            <a:r>
              <a:rPr b="1" spc="5" dirty="0">
                <a:latin typeface="Calibri"/>
                <a:cs typeface="Calibri"/>
              </a:rPr>
              <a:t>e</a:t>
            </a:r>
            <a:r>
              <a:rPr b="1" spc="-5" dirty="0">
                <a:latin typeface="Calibri"/>
                <a:cs typeface="Calibri"/>
              </a:rPr>
              <a:t>rim</a:t>
            </a:r>
            <a:r>
              <a:rPr b="1" spc="-10" dirty="0">
                <a:latin typeface="Calibri"/>
                <a:cs typeface="Calibri"/>
              </a:rPr>
              <a:t>ent</a:t>
            </a:r>
            <a:r>
              <a:rPr b="1" spc="-50" dirty="0">
                <a:latin typeface="Times New Roman"/>
                <a:cs typeface="Times New Roman"/>
              </a:rPr>
              <a:t> </a:t>
            </a:r>
            <a:r>
              <a:rPr b="1" spc="-15" dirty="0">
                <a:latin typeface="Calibri"/>
                <a:cs typeface="Calibri"/>
              </a:rPr>
              <a:t>1</a:t>
            </a:r>
            <a:r>
              <a:rPr b="1" spc="-5" dirty="0">
                <a:latin typeface="Calibri"/>
                <a:cs typeface="Calibri"/>
              </a:rPr>
              <a:t>:</a:t>
            </a:r>
            <a:r>
              <a:rPr b="1" spc="-60" dirty="0">
                <a:latin typeface="Times New Roman"/>
                <a:cs typeface="Times New Roman"/>
              </a:rPr>
              <a:t> </a:t>
            </a:r>
            <a:r>
              <a:rPr b="1" spc="-10" dirty="0">
                <a:latin typeface="Calibri"/>
                <a:cs typeface="Calibri"/>
              </a:rPr>
              <a:t>D</a:t>
            </a:r>
            <a:r>
              <a:rPr b="1" dirty="0">
                <a:latin typeface="Calibri"/>
                <a:cs typeface="Calibri"/>
              </a:rPr>
              <a:t>e</a:t>
            </a:r>
            <a:r>
              <a:rPr b="1" spc="-10" dirty="0">
                <a:latin typeface="Calibri"/>
                <a:cs typeface="Calibri"/>
              </a:rPr>
              <a:t>sign</a:t>
            </a:r>
            <a:r>
              <a:rPr b="1" spc="-45" dirty="0">
                <a:latin typeface="Times New Roman"/>
                <a:cs typeface="Times New Roman"/>
              </a:rPr>
              <a:t> </a:t>
            </a:r>
            <a:r>
              <a:rPr b="1" spc="-25" dirty="0">
                <a:latin typeface="Calibri"/>
                <a:cs typeface="Calibri"/>
              </a:rPr>
              <a:t>a</a:t>
            </a:r>
            <a:r>
              <a:rPr b="1" spc="-10" dirty="0">
                <a:latin typeface="Calibri"/>
                <a:cs typeface="Calibri"/>
              </a:rPr>
              <a:t>nd</a:t>
            </a:r>
            <a:r>
              <a:rPr b="1" spc="-60" dirty="0">
                <a:latin typeface="Times New Roman"/>
                <a:cs typeface="Times New Roman"/>
              </a:rPr>
              <a:t> </a:t>
            </a:r>
            <a:r>
              <a:rPr b="1" spc="5" dirty="0">
                <a:latin typeface="Calibri"/>
                <a:cs typeface="Calibri"/>
              </a:rPr>
              <a:t>D</a:t>
            </a:r>
            <a:r>
              <a:rPr b="1" dirty="0">
                <a:latin typeface="Calibri"/>
                <a:cs typeface="Calibri"/>
              </a:rPr>
              <a:t>C</a:t>
            </a:r>
            <a:r>
              <a:rPr b="1" spc="-60" dirty="0">
                <a:latin typeface="Times New Roman"/>
                <a:cs typeface="Times New Roman"/>
              </a:rPr>
              <a:t> </a:t>
            </a:r>
            <a:r>
              <a:rPr b="1" spc="-15" dirty="0">
                <a:latin typeface="Calibri"/>
                <a:cs typeface="Calibri"/>
              </a:rPr>
              <a:t>An</a:t>
            </a:r>
            <a:r>
              <a:rPr b="1" spc="-20" dirty="0">
                <a:latin typeface="Calibri"/>
                <a:cs typeface="Calibri"/>
              </a:rPr>
              <a:t>a</a:t>
            </a:r>
            <a:r>
              <a:rPr b="1" spc="-10" dirty="0">
                <a:latin typeface="Calibri"/>
                <a:cs typeface="Calibri"/>
              </a:rPr>
              <a:t>lysis</a:t>
            </a:r>
            <a:r>
              <a:rPr b="1" spc="-50" dirty="0">
                <a:latin typeface="Times New Roman"/>
                <a:cs typeface="Times New Roman"/>
              </a:rPr>
              <a:t> </a:t>
            </a:r>
            <a:r>
              <a:rPr b="1" dirty="0">
                <a:latin typeface="Calibri"/>
                <a:cs typeface="Calibri"/>
              </a:rPr>
              <a:t>of</a:t>
            </a:r>
            <a:r>
              <a:rPr b="1" spc="-60" dirty="0">
                <a:latin typeface="Times New Roman"/>
                <a:cs typeface="Times New Roman"/>
              </a:rPr>
              <a:t> </a:t>
            </a:r>
            <a:r>
              <a:rPr b="1" spc="-5" dirty="0">
                <a:latin typeface="Calibri"/>
                <a:cs typeface="Calibri"/>
              </a:rPr>
              <a:t>C</a:t>
            </a:r>
            <a:r>
              <a:rPr b="1" spc="-10" dirty="0">
                <a:latin typeface="Calibri"/>
                <a:cs typeface="Calibri"/>
              </a:rPr>
              <a:t>M</a:t>
            </a:r>
            <a:r>
              <a:rPr b="1" spc="-20" dirty="0">
                <a:latin typeface="Calibri"/>
                <a:cs typeface="Calibri"/>
              </a:rPr>
              <a:t>O</a:t>
            </a:r>
            <a:r>
              <a:rPr b="1" spc="-10" dirty="0">
                <a:latin typeface="Calibri"/>
                <a:cs typeface="Calibri"/>
              </a:rPr>
              <a:t>S</a:t>
            </a:r>
            <a:r>
              <a:rPr b="1" spc="-70" dirty="0">
                <a:latin typeface="Times New Roman"/>
                <a:cs typeface="Times New Roman"/>
              </a:rPr>
              <a:t> </a:t>
            </a:r>
            <a:r>
              <a:rPr b="1" spc="-10" dirty="0">
                <a:latin typeface="Calibri"/>
                <a:cs typeface="Calibri"/>
              </a:rPr>
              <a:t>Inv</a:t>
            </a:r>
            <a:r>
              <a:rPr b="1" dirty="0">
                <a:latin typeface="Calibri"/>
                <a:cs typeface="Calibri"/>
              </a:rPr>
              <a:t>e</a:t>
            </a:r>
            <a:r>
              <a:rPr b="1" spc="-5" dirty="0">
                <a:latin typeface="Calibri"/>
                <a:cs typeface="Calibri"/>
              </a:rPr>
              <a:t>rter</a:t>
            </a:r>
            <a:endParaRPr>
              <a:latin typeface="Calibri"/>
              <a:cs typeface="Calibri"/>
            </a:endParaRPr>
          </a:p>
        </p:txBody>
      </p:sp>
      <p:sp>
        <p:nvSpPr>
          <p:cNvPr id="12292" name="object 4"/>
          <p:cNvSpPr txBox="1">
            <a:spLocks noChangeArrowheads="1"/>
          </p:cNvSpPr>
          <p:nvPr/>
        </p:nvSpPr>
        <p:spPr bwMode="auto">
          <a:xfrm>
            <a:off x="673100" y="1752600"/>
            <a:ext cx="59912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a:tabLst>
                <a:tab pos="241300" algn="l"/>
              </a:tabLst>
              <a:defRPr>
                <a:solidFill>
                  <a:schemeClr val="tx1"/>
                </a:solidFill>
                <a:latin typeface="Calibri" panose="020F0502020204030204" pitchFamily="34" charset="0"/>
                <a:cs typeface="Arial" panose="020B0604020202020204" pitchFamily="34" charset="0"/>
              </a:defRPr>
            </a:lvl1pPr>
            <a:lvl2pPr marL="742950" indent="-285750">
              <a:tabLst>
                <a:tab pos="241300" algn="l"/>
              </a:tabLst>
              <a:defRPr>
                <a:solidFill>
                  <a:schemeClr val="tx1"/>
                </a:solidFill>
                <a:latin typeface="Calibri" panose="020F0502020204030204" pitchFamily="34" charset="0"/>
                <a:cs typeface="Arial" panose="020B0604020202020204" pitchFamily="34" charset="0"/>
              </a:defRPr>
            </a:lvl2pPr>
            <a:lvl3pPr marL="1143000" indent="-228600">
              <a:tabLst>
                <a:tab pos="241300" algn="l"/>
              </a:tabLst>
              <a:defRPr>
                <a:solidFill>
                  <a:schemeClr val="tx1"/>
                </a:solidFill>
                <a:latin typeface="Calibri" panose="020F0502020204030204" pitchFamily="34" charset="0"/>
                <a:cs typeface="Arial" panose="020B0604020202020204" pitchFamily="34" charset="0"/>
              </a:defRPr>
            </a:lvl3pPr>
            <a:lvl4pPr marL="1600200" indent="-228600">
              <a:tabLst>
                <a:tab pos="241300" algn="l"/>
              </a:tabLst>
              <a:defRPr>
                <a:solidFill>
                  <a:schemeClr val="tx1"/>
                </a:solidFill>
                <a:latin typeface="Calibri" panose="020F0502020204030204" pitchFamily="34" charset="0"/>
                <a:cs typeface="Arial" panose="020B0604020202020204" pitchFamily="34" charset="0"/>
              </a:defRPr>
            </a:lvl4pPr>
            <a:lvl5pPr marL="2057400" indent="-228600">
              <a:tabLst>
                <a:tab pos="2413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9pPr>
          </a:lstStyle>
          <a:p>
            <a:pPr algn="just" eaLnBrk="1" hangingPunct="1">
              <a:lnSpc>
                <a:spcPct val="103000"/>
              </a:lnSpc>
              <a:buClr>
                <a:srgbClr val="323232"/>
              </a:buClr>
              <a:buSzPct val="78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300">
                <a:solidFill>
                  <a:srgbClr val="323232"/>
                </a:solidFill>
                <a:latin typeface="Times New Roman" panose="02020603050405020304" pitchFamily="18" charset="0"/>
                <a:cs typeface="Times New Roman" panose="02020603050405020304" pitchFamily="18" charset="0"/>
              </a:rPr>
              <a:t>The  basic  structure  of  a  Complementary  Metal  oxide  semiconductor inverter  consists of an  n-MOS  transistor  and p-MOS transistor as a load and the gates  of  the  two  transistors  are  shorted  at  the  input  and  the  drains  of  the  two transistors are also shorted where the outputis obtained. </a:t>
            </a:r>
            <a:r>
              <a:rPr lang="en-US" altLang="en-US" sz="1300">
                <a:solidFill>
                  <a:srgbClr val="323232"/>
                </a:solidFill>
                <a:latin typeface="Agency FB" panose="020B0503020202020204" pitchFamily="34" charset="0"/>
              </a:rPr>
              <a:t>The</a:t>
            </a:r>
            <a:r>
              <a:rPr lang="en-US" altLang="en-US" sz="1300">
                <a:solidFill>
                  <a:srgbClr val="323232"/>
                </a:solidFill>
                <a:latin typeface="Times New Roman" panose="02020603050405020304" pitchFamily="18" charset="0"/>
                <a:cs typeface="Times New Roman" panose="02020603050405020304" pitchFamily="18" charset="0"/>
              </a:rPr>
              <a:t> source n-MOS and p- MOS  transistors  of  the  CMOS  Inverter  are connected  to  the ground  and supply respectively.</a:t>
            </a:r>
            <a:endParaRPr lang="en-US" altLang="en-US" sz="1300">
              <a:latin typeface="Times New Roman" panose="02020603050405020304" pitchFamily="18" charset="0"/>
              <a:cs typeface="Times New Roman" panose="02020603050405020304" pitchFamily="18" charset="0"/>
            </a:endParaRPr>
          </a:p>
        </p:txBody>
      </p:sp>
      <p:sp>
        <p:nvSpPr>
          <p:cNvPr id="5" name="object 5"/>
          <p:cNvSpPr txBox="1"/>
          <p:nvPr/>
        </p:nvSpPr>
        <p:spPr>
          <a:xfrm>
            <a:off x="673100" y="3784600"/>
            <a:ext cx="2019300" cy="261938"/>
          </a:xfrm>
          <a:prstGeom prst="rect">
            <a:avLst/>
          </a:prstGeom>
        </p:spPr>
        <p:txBody>
          <a:bodyPr lIns="0" tIns="0" rIns="0" bIns="0">
            <a:spAutoFit/>
          </a:bodyPr>
          <a:lstStyle/>
          <a:p>
            <a:pPr marL="241300" indent="-228600" eaLnBrk="1" fontAlgn="auto" hangingPunct="1">
              <a:spcBef>
                <a:spcPts val="0"/>
              </a:spcBef>
              <a:spcAft>
                <a:spcPts val="0"/>
              </a:spcAft>
              <a:buClr>
                <a:srgbClr val="323232"/>
              </a:buClr>
              <a:buFont typeface="Wingdings"/>
              <a:buChar char=""/>
              <a:tabLst>
                <a:tab pos="241935" algn="l"/>
              </a:tabLst>
              <a:defRPr/>
            </a:pPr>
            <a:r>
              <a:rPr b="1" dirty="0">
                <a:solidFill>
                  <a:srgbClr val="323232"/>
                </a:solidFill>
                <a:latin typeface="Times New Roman"/>
                <a:cs typeface="Times New Roman"/>
              </a:rPr>
              <a:t>Circuit</a:t>
            </a:r>
            <a:r>
              <a:rPr b="1" spc="55" dirty="0">
                <a:solidFill>
                  <a:srgbClr val="323232"/>
                </a:solidFill>
                <a:latin typeface="Times New Roman"/>
                <a:cs typeface="Times New Roman"/>
              </a:rPr>
              <a:t> </a:t>
            </a:r>
            <a:r>
              <a:rPr b="1" dirty="0">
                <a:solidFill>
                  <a:srgbClr val="323232"/>
                </a:solidFill>
                <a:latin typeface="Times New Roman"/>
                <a:cs typeface="Times New Roman"/>
              </a:rPr>
              <a:t>Schem</a:t>
            </a:r>
            <a:r>
              <a:rPr b="1" spc="-15" dirty="0">
                <a:solidFill>
                  <a:srgbClr val="323232"/>
                </a:solidFill>
                <a:latin typeface="Times New Roman"/>
                <a:cs typeface="Times New Roman"/>
              </a:rPr>
              <a:t>a</a:t>
            </a:r>
            <a:r>
              <a:rPr b="1" dirty="0">
                <a:solidFill>
                  <a:srgbClr val="323232"/>
                </a:solidFill>
                <a:latin typeface="Times New Roman"/>
                <a:cs typeface="Times New Roman"/>
              </a:rPr>
              <a:t>tic</a:t>
            </a:r>
            <a:endParaRPr>
              <a:latin typeface="Times New Roman"/>
              <a:cs typeface="Times New Roman"/>
            </a:endParaRPr>
          </a:p>
        </p:txBody>
      </p:sp>
      <p:sp>
        <p:nvSpPr>
          <p:cNvPr id="12295"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296"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297"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298"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299"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FF801A5-5CBB-4063-9FF0-D414128D211F}" type="slidenum">
              <a:rPr lang="en-US" altLang="en-US">
                <a:cs typeface="Calibri" panose="020F0502020204030204" pitchFamily="34" charset="0"/>
              </a:rPr>
              <a:pPr/>
              <a:t>7</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97" y="4551633"/>
            <a:ext cx="6400800" cy="398725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37219" name="object 3"/>
          <p:cNvSpPr txBox="1">
            <a:spLocks noChangeArrowheads="1"/>
          </p:cNvSpPr>
          <p:nvPr/>
        </p:nvSpPr>
        <p:spPr bwMode="auto">
          <a:xfrm>
            <a:off x="838200" y="936625"/>
            <a:ext cx="12954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69000"/>
              </a:lnSpc>
            </a:pPr>
            <a:r>
              <a:rPr lang="en-US" altLang="en-US" sz="1300">
                <a:cs typeface="Calibri" panose="020F0502020204030204" pitchFamily="34" charset="0"/>
              </a:rPr>
              <a:t>2:seg=8'h25;</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3:seg=8'h0D;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4:seg=8'h99;</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5:seg=8'h49;</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6:seg=8'h41;</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7:seg=8'h1F;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default:seg=8'hFF;</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endcase</a:t>
            </a:r>
          </a:p>
          <a:p>
            <a:pPr eaLnBrk="1" hangingPunct="1">
              <a:lnSpc>
                <a:spcPct val="170000"/>
              </a:lnSpc>
              <a:spcBef>
                <a:spcPts val="13"/>
              </a:spcBef>
            </a:pPr>
            <a:r>
              <a:rPr lang="en-US" altLang="en-US" sz="1300">
                <a:cs typeface="Calibri" panose="020F0502020204030204" pitchFamily="34" charset="0"/>
              </a:rPr>
              <a:t>end</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endmodule</a:t>
            </a:r>
          </a:p>
        </p:txBody>
      </p:sp>
      <p:sp>
        <p:nvSpPr>
          <p:cNvPr id="6" name="object 6"/>
          <p:cNvSpPr txBox="1"/>
          <p:nvPr/>
        </p:nvSpPr>
        <p:spPr>
          <a:xfrm>
            <a:off x="901700" y="9283700"/>
            <a:ext cx="687388" cy="169277"/>
          </a:xfrm>
          <a:prstGeom prst="rect">
            <a:avLst/>
          </a:prstGeom>
        </p:spPr>
        <p:txBody>
          <a:bodyPr lIns="0" tIns="0" rIns="0" bIns="0">
            <a:spAutoFit/>
          </a:bodyPr>
          <a:lstStyle/>
          <a:p>
            <a:pPr marL="12700" eaLnBrk="1" fontAlgn="auto" hangingPunct="1">
              <a:spcBef>
                <a:spcPts val="0"/>
              </a:spcBef>
              <a:spcAft>
                <a:spcPts val="0"/>
              </a:spcAft>
              <a:defRPr/>
            </a:pPr>
            <a:r>
              <a:rPr lang="en-US" sz="1100" b="1" dirty="0">
                <a:latin typeface="Calibri"/>
                <a:cs typeface="Calibri"/>
              </a:rPr>
              <a:t>7</a:t>
            </a:r>
            <a:r>
              <a:rPr sz="1100" b="1" dirty="0" smtClean="0">
                <a:latin typeface="Calibri"/>
                <a:cs typeface="Calibri"/>
              </a:rPr>
              <a:t>0</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
        <p:nvSpPr>
          <p:cNvPr id="4" name="object 4"/>
          <p:cNvSpPr txBox="1"/>
          <p:nvPr/>
        </p:nvSpPr>
        <p:spPr>
          <a:xfrm>
            <a:off x="901700" y="4826000"/>
            <a:ext cx="2300288" cy="254000"/>
          </a:xfrm>
          <a:prstGeom prst="rect">
            <a:avLst/>
          </a:prstGeom>
        </p:spPr>
        <p:txBody>
          <a:bodyPr lIns="0" tIns="0" rIns="0" bIns="0">
            <a:spAutoFit/>
          </a:bodyPr>
          <a:lstStyle/>
          <a:p>
            <a:pPr marL="12700" eaLnBrk="1" fontAlgn="auto" hangingPunct="1">
              <a:spcBef>
                <a:spcPts val="0"/>
              </a:spcBef>
              <a:spcAft>
                <a:spcPts val="0"/>
              </a:spcAft>
              <a:defRPr/>
            </a:pPr>
            <a:r>
              <a:rPr spc="-10" dirty="0">
                <a:latin typeface="Arial Black"/>
                <a:cs typeface="Arial Black"/>
              </a:rPr>
              <a:t>pin</a:t>
            </a:r>
            <a:r>
              <a:rPr spc="145" dirty="0">
                <a:latin typeface="Times New Roman"/>
                <a:cs typeface="Times New Roman"/>
              </a:rPr>
              <a:t> </a:t>
            </a:r>
            <a:r>
              <a:rPr dirty="0">
                <a:latin typeface="Arial Black"/>
                <a:cs typeface="Arial Black"/>
              </a:rPr>
              <a:t>con</a:t>
            </a:r>
            <a:r>
              <a:rPr spc="-10" dirty="0">
                <a:latin typeface="Arial Black"/>
                <a:cs typeface="Arial Black"/>
              </a:rPr>
              <a:t>figura</a:t>
            </a:r>
            <a:r>
              <a:rPr spc="-5" dirty="0">
                <a:latin typeface="Arial Black"/>
                <a:cs typeface="Arial Black"/>
              </a:rPr>
              <a:t>t</a:t>
            </a:r>
            <a:r>
              <a:rPr spc="-10" dirty="0">
                <a:latin typeface="Arial Black"/>
                <a:cs typeface="Arial Black"/>
              </a:rPr>
              <a:t>ion</a:t>
            </a:r>
            <a:r>
              <a:rPr spc="150" dirty="0">
                <a:latin typeface="Times New Roman"/>
                <a:cs typeface="Times New Roman"/>
              </a:rPr>
              <a:t> </a:t>
            </a:r>
            <a:r>
              <a:rPr dirty="0">
                <a:latin typeface="Arial Black"/>
                <a:cs typeface="Arial Black"/>
              </a:rPr>
              <a:t>:</a:t>
            </a:r>
            <a:endParaRPr>
              <a:latin typeface="Arial Black"/>
              <a:cs typeface="Arial Black"/>
            </a:endParaRPr>
          </a:p>
        </p:txBody>
      </p:sp>
      <p:graphicFrame>
        <p:nvGraphicFramePr>
          <p:cNvPr id="5" name="object 5"/>
          <p:cNvGraphicFramePr>
            <a:graphicFrameLocks noGrp="1"/>
          </p:cNvGraphicFramePr>
          <p:nvPr/>
        </p:nvGraphicFramePr>
        <p:xfrm>
          <a:off x="914400" y="5260975"/>
          <a:ext cx="5884862" cy="2843212"/>
        </p:xfrm>
        <a:graphic>
          <a:graphicData uri="http://schemas.openxmlformats.org/drawingml/2006/table">
            <a:tbl>
              <a:tblPr firstRow="1" bandRow="1">
                <a:tableStyleId>{2D5ABB26-0587-4C30-8999-92F81FD0307C}</a:tableStyleId>
              </a:tblPr>
              <a:tblGrid>
                <a:gridCol w="1960012">
                  <a:extLst>
                    <a:ext uri="{9D8B030D-6E8A-4147-A177-3AD203B41FA5}">
                      <a16:colId xmlns:a16="http://schemas.microsoft.com/office/drawing/2014/main" val="20000"/>
                    </a:ext>
                  </a:extLst>
                </a:gridCol>
                <a:gridCol w="1962993">
                  <a:extLst>
                    <a:ext uri="{9D8B030D-6E8A-4147-A177-3AD203B41FA5}">
                      <a16:colId xmlns:a16="http://schemas.microsoft.com/office/drawing/2014/main" val="20001"/>
                    </a:ext>
                  </a:extLst>
                </a:gridCol>
                <a:gridCol w="1961857">
                  <a:extLst>
                    <a:ext uri="{9D8B030D-6E8A-4147-A177-3AD203B41FA5}">
                      <a16:colId xmlns:a16="http://schemas.microsoft.com/office/drawing/2014/main" val="20002"/>
                    </a:ext>
                  </a:extLst>
                </a:gridCol>
              </a:tblGrid>
              <a:tr h="486252">
                <a:tc>
                  <a:txBody>
                    <a:bodyPr/>
                    <a:lstStyle/>
                    <a:p>
                      <a:pPr marL="6350" algn="ctr">
                        <a:lnSpc>
                          <a:spcPct val="100000"/>
                        </a:lnSpc>
                      </a:pPr>
                      <a:r>
                        <a:rPr sz="1600" b="1" dirty="0">
                          <a:latin typeface="Calibri"/>
                          <a:cs typeface="Calibri"/>
                        </a:rPr>
                        <a:t>clk</a:t>
                      </a:r>
                      <a:r>
                        <a:rPr sz="1600" b="1" spc="-45" dirty="0">
                          <a:latin typeface="Times New Roman"/>
                          <a:cs typeface="Times New Roman"/>
                        </a:rPr>
                        <a:t> </a:t>
                      </a:r>
                      <a:r>
                        <a:rPr sz="1600" b="1" dirty="0">
                          <a:latin typeface="Calibri"/>
                          <a:cs typeface="Calibri"/>
                        </a:rPr>
                        <a:t>=E3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471805">
                        <a:lnSpc>
                          <a:spcPct val="100000"/>
                        </a:lnSpc>
                      </a:pPr>
                      <a:r>
                        <a:rPr sz="1600" b="1" dirty="0">
                          <a:latin typeface="Calibri"/>
                          <a:cs typeface="Calibri"/>
                        </a:rPr>
                        <a:t>seg</a:t>
                      </a:r>
                      <a:r>
                        <a:rPr sz="1600" b="1" spc="-65" dirty="0">
                          <a:latin typeface="Times New Roman"/>
                          <a:cs typeface="Times New Roman"/>
                        </a:rPr>
                        <a:t> </a:t>
                      </a:r>
                      <a:r>
                        <a:rPr sz="1600" b="1" spc="5" dirty="0">
                          <a:latin typeface="Calibri"/>
                          <a:cs typeface="Calibri"/>
                        </a:rPr>
                        <a:t>(</a:t>
                      </a:r>
                      <a:r>
                        <a:rPr sz="1600" b="1" spc="-5" dirty="0">
                          <a:latin typeface="Calibri"/>
                          <a:cs typeface="Calibri"/>
                        </a:rPr>
                        <a:t>0</a:t>
                      </a:r>
                      <a:r>
                        <a:rPr sz="1600" b="1" dirty="0">
                          <a:latin typeface="Calibri"/>
                          <a:cs typeface="Calibri"/>
                        </a:rPr>
                        <a:t>)</a:t>
                      </a:r>
                      <a:r>
                        <a:rPr sz="1600" b="1" spc="-4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spc="10" dirty="0">
                          <a:latin typeface="Calibri"/>
                          <a:cs typeface="Calibri"/>
                        </a:rPr>
                        <a:t>H</a:t>
                      </a:r>
                      <a:r>
                        <a:rPr sz="1600" b="1" spc="-10" dirty="0">
                          <a:latin typeface="Calibri"/>
                          <a:cs typeface="Calibri"/>
                        </a:rPr>
                        <a:t>I</a:t>
                      </a:r>
                      <a:r>
                        <a:rPr sz="1600" b="1" dirty="0">
                          <a:latin typeface="Calibri"/>
                          <a:cs typeface="Calibri"/>
                        </a:rPr>
                        <a:t>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466090">
                        <a:lnSpc>
                          <a:spcPct val="100000"/>
                        </a:lnSpc>
                      </a:pPr>
                      <a:r>
                        <a:rPr sz="1600" b="1" dirty="0">
                          <a:latin typeface="Calibri"/>
                          <a:cs typeface="Calibri"/>
                        </a:rPr>
                        <a:t>seg</a:t>
                      </a:r>
                      <a:r>
                        <a:rPr sz="1600" b="1" spc="-65" dirty="0">
                          <a:latin typeface="Times New Roman"/>
                          <a:cs typeface="Times New Roman"/>
                        </a:rPr>
                        <a:t> </a:t>
                      </a:r>
                      <a:r>
                        <a:rPr sz="1600" b="1" spc="5" dirty="0">
                          <a:latin typeface="Calibri"/>
                          <a:cs typeface="Calibri"/>
                        </a:rPr>
                        <a:t>(</a:t>
                      </a:r>
                      <a:r>
                        <a:rPr sz="1600" b="1" spc="-5" dirty="0">
                          <a:latin typeface="Calibri"/>
                          <a:cs typeface="Calibri"/>
                        </a:rPr>
                        <a:t>1</a:t>
                      </a:r>
                      <a:r>
                        <a:rPr sz="1600" b="1" dirty="0">
                          <a:latin typeface="Calibri"/>
                          <a:cs typeface="Calibri"/>
                        </a:rPr>
                        <a:t>)</a:t>
                      </a:r>
                      <a:r>
                        <a:rPr sz="1600" b="1" spc="-4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spc="5" dirty="0">
                          <a:latin typeface="Calibri"/>
                          <a:cs typeface="Calibri"/>
                        </a:rPr>
                        <a:t>L1</a:t>
                      </a:r>
                      <a:r>
                        <a:rPr sz="1600" b="1" dirty="0">
                          <a:latin typeface="Calibri"/>
                          <a:cs typeface="Calibri"/>
                        </a:rPr>
                        <a:t>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0"/>
                  </a:ext>
                </a:extLst>
              </a:tr>
              <a:tr h="466436">
                <a:tc>
                  <a:txBody>
                    <a:bodyPr/>
                    <a:lstStyle/>
                    <a:p>
                      <a:pPr marL="500380">
                        <a:lnSpc>
                          <a:spcPct val="100000"/>
                        </a:lnSpc>
                      </a:pPr>
                      <a:r>
                        <a:rPr sz="1600" b="1" dirty="0">
                          <a:latin typeface="Calibri"/>
                          <a:cs typeface="Calibri"/>
                        </a:rPr>
                        <a:t>seg(</a:t>
                      </a:r>
                      <a:r>
                        <a:rPr sz="1600" b="1" spc="-5" dirty="0">
                          <a:latin typeface="Calibri"/>
                          <a:cs typeface="Calibri"/>
                        </a:rPr>
                        <a:t>2</a:t>
                      </a:r>
                      <a:r>
                        <a:rPr sz="1600" b="1" dirty="0">
                          <a:latin typeface="Calibri"/>
                          <a:cs typeface="Calibri"/>
                        </a:rPr>
                        <a:t>)</a:t>
                      </a:r>
                      <a:r>
                        <a:rPr sz="1600" b="1" spc="-70" dirty="0">
                          <a:latin typeface="Times New Roman"/>
                          <a:cs typeface="Times New Roman"/>
                        </a:rPr>
                        <a:t> </a:t>
                      </a:r>
                      <a:r>
                        <a:rPr sz="1600" b="1" dirty="0">
                          <a:latin typeface="Calibri"/>
                          <a:cs typeface="Calibri"/>
                        </a:rPr>
                        <a:t>=</a:t>
                      </a:r>
                      <a:r>
                        <a:rPr sz="1600" b="1" spc="5" dirty="0">
                          <a:latin typeface="Calibri"/>
                          <a:cs typeface="Calibri"/>
                        </a:rPr>
                        <a:t>T</a:t>
                      </a:r>
                      <a:r>
                        <a:rPr sz="1600" b="1" spc="-5" dirty="0">
                          <a:latin typeface="Calibri"/>
                          <a:cs typeface="Calibri"/>
                        </a:rPr>
                        <a:t>1</a:t>
                      </a:r>
                      <a:r>
                        <a:rPr sz="1600" b="1" dirty="0">
                          <a:latin typeface="Calibri"/>
                          <a:cs typeface="Calibri"/>
                        </a:rPr>
                        <a:t>1</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02284">
                        <a:lnSpc>
                          <a:spcPct val="100000"/>
                        </a:lnSpc>
                      </a:pPr>
                      <a:r>
                        <a:rPr sz="1600" b="1" dirty="0">
                          <a:latin typeface="Calibri"/>
                          <a:cs typeface="Calibri"/>
                        </a:rPr>
                        <a:t>seg(</a:t>
                      </a:r>
                      <a:r>
                        <a:rPr sz="1600" b="1" spc="-5" dirty="0">
                          <a:latin typeface="Calibri"/>
                          <a:cs typeface="Calibri"/>
                        </a:rPr>
                        <a:t>3</a:t>
                      </a:r>
                      <a:r>
                        <a:rPr sz="1600" b="1" dirty="0">
                          <a:latin typeface="Calibri"/>
                          <a:cs typeface="Calibri"/>
                        </a:rPr>
                        <a:t>)</a:t>
                      </a:r>
                      <a:r>
                        <a:rPr sz="1600" b="1" spc="-55" dirty="0">
                          <a:latin typeface="Times New Roman"/>
                          <a:cs typeface="Times New Roman"/>
                        </a:rPr>
                        <a:t> </a:t>
                      </a:r>
                      <a:r>
                        <a:rPr sz="1600" b="1" dirty="0">
                          <a:latin typeface="Calibri"/>
                          <a:cs typeface="Calibri"/>
                        </a:rPr>
                        <a:t>=P15</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06730">
                        <a:lnSpc>
                          <a:spcPct val="100000"/>
                        </a:lnSpc>
                      </a:pPr>
                      <a:r>
                        <a:rPr sz="1600" b="1" dirty="0">
                          <a:latin typeface="Calibri"/>
                          <a:cs typeface="Calibri"/>
                        </a:rPr>
                        <a:t>seg(</a:t>
                      </a:r>
                      <a:r>
                        <a:rPr sz="1600" b="1" spc="-5" dirty="0">
                          <a:latin typeface="Calibri"/>
                          <a:cs typeface="Calibri"/>
                        </a:rPr>
                        <a:t>4</a:t>
                      </a:r>
                      <a:r>
                        <a:rPr sz="1600" b="1" dirty="0">
                          <a:latin typeface="Calibri"/>
                          <a:cs typeface="Calibri"/>
                        </a:rPr>
                        <a:t>)</a:t>
                      </a:r>
                      <a:r>
                        <a:rPr sz="1600" b="1" spc="-70" dirty="0">
                          <a:latin typeface="Times New Roman"/>
                          <a:cs typeface="Times New Roman"/>
                        </a:rPr>
                        <a:t> </a:t>
                      </a:r>
                      <a:r>
                        <a:rPr sz="1600" b="1" dirty="0">
                          <a:latin typeface="Calibri"/>
                          <a:cs typeface="Calibri"/>
                        </a:rPr>
                        <a:t>=</a:t>
                      </a:r>
                      <a:r>
                        <a:rPr sz="1600" b="1" spc="5" dirty="0">
                          <a:latin typeface="Calibri"/>
                          <a:cs typeface="Calibri"/>
                        </a:rPr>
                        <a:t>k</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1"/>
                  </a:ext>
                </a:extLst>
              </a:tr>
              <a:tr h="466436">
                <a:tc>
                  <a:txBody>
                    <a:bodyPr/>
                    <a:lstStyle/>
                    <a:p>
                      <a:pPr marL="448309">
                        <a:lnSpc>
                          <a:spcPct val="100000"/>
                        </a:lnSpc>
                      </a:pPr>
                      <a:r>
                        <a:rPr sz="1600" b="1" dirty="0">
                          <a:latin typeface="Calibri"/>
                          <a:cs typeface="Calibri"/>
                        </a:rPr>
                        <a:t>seg</a:t>
                      </a:r>
                      <a:r>
                        <a:rPr sz="1600" b="1" spc="-65" dirty="0">
                          <a:latin typeface="Times New Roman"/>
                          <a:cs typeface="Times New Roman"/>
                        </a:rPr>
                        <a:t> </a:t>
                      </a:r>
                      <a:r>
                        <a:rPr sz="1600" b="1" spc="5" dirty="0">
                          <a:latin typeface="Calibri"/>
                          <a:cs typeface="Calibri"/>
                        </a:rPr>
                        <a:t>(</a:t>
                      </a:r>
                      <a:r>
                        <a:rPr sz="1600" b="1" spc="-5" dirty="0">
                          <a:latin typeface="Calibri"/>
                          <a:cs typeface="Calibri"/>
                        </a:rPr>
                        <a:t>5</a:t>
                      </a:r>
                      <a:r>
                        <a:rPr sz="1600" b="1" dirty="0">
                          <a:latin typeface="Calibri"/>
                          <a:cs typeface="Calibri"/>
                        </a:rPr>
                        <a:t>)</a:t>
                      </a:r>
                      <a:r>
                        <a:rPr sz="1600" b="1" spc="-4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dirty="0">
                          <a:latin typeface="Calibri"/>
                          <a:cs typeface="Calibri"/>
                        </a:rPr>
                        <a:t>K</a:t>
                      </a:r>
                      <a:r>
                        <a:rPr sz="1600" b="1" spc="5" dirty="0">
                          <a:latin typeface="Calibri"/>
                          <a:cs typeface="Calibri"/>
                        </a:rPr>
                        <a:t>1</a:t>
                      </a:r>
                      <a:r>
                        <a:rPr sz="1600" b="1" dirty="0">
                          <a:latin typeface="Calibri"/>
                          <a:cs typeface="Calibri"/>
                        </a:rPr>
                        <a:t>6</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499109">
                        <a:lnSpc>
                          <a:spcPct val="100000"/>
                        </a:lnSpc>
                      </a:pPr>
                      <a:r>
                        <a:rPr sz="1600" b="1" dirty="0">
                          <a:latin typeface="Calibri"/>
                          <a:cs typeface="Calibri"/>
                        </a:rPr>
                        <a:t>seg(</a:t>
                      </a:r>
                      <a:r>
                        <a:rPr sz="1600" b="1" spc="-5" dirty="0">
                          <a:latin typeface="Calibri"/>
                          <a:cs typeface="Calibri"/>
                        </a:rPr>
                        <a:t>6</a:t>
                      </a:r>
                      <a:r>
                        <a:rPr sz="1600" b="1" dirty="0">
                          <a:latin typeface="Calibri"/>
                          <a:cs typeface="Calibri"/>
                        </a:rPr>
                        <a:t>)</a:t>
                      </a:r>
                      <a:r>
                        <a:rPr sz="1600" b="1" spc="-55" dirty="0">
                          <a:latin typeface="Times New Roman"/>
                          <a:cs typeface="Times New Roman"/>
                        </a:rPr>
                        <a:t> </a:t>
                      </a:r>
                      <a:r>
                        <a:rPr sz="1600" b="1" dirty="0">
                          <a:latin typeface="Calibri"/>
                          <a:cs typeface="Calibri"/>
                        </a:rPr>
                        <a:t>=R10</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05459">
                        <a:lnSpc>
                          <a:spcPct val="100000"/>
                        </a:lnSpc>
                      </a:pPr>
                      <a:r>
                        <a:rPr sz="1600" b="1" dirty="0">
                          <a:latin typeface="Calibri"/>
                          <a:cs typeface="Calibri"/>
                        </a:rPr>
                        <a:t>seg(</a:t>
                      </a:r>
                      <a:r>
                        <a:rPr sz="1600" b="1" spc="-5" dirty="0">
                          <a:latin typeface="Calibri"/>
                          <a:cs typeface="Calibri"/>
                        </a:rPr>
                        <a:t>7</a:t>
                      </a:r>
                      <a:r>
                        <a:rPr sz="1600" b="1" dirty="0">
                          <a:latin typeface="Calibri"/>
                          <a:cs typeface="Calibri"/>
                        </a:rPr>
                        <a:t>)</a:t>
                      </a:r>
                      <a:r>
                        <a:rPr sz="1600" b="1" spc="-70" dirty="0">
                          <a:latin typeface="Times New Roman"/>
                          <a:cs typeface="Times New Roman"/>
                        </a:rPr>
                        <a:t> </a:t>
                      </a:r>
                      <a:r>
                        <a:rPr sz="1600" b="1" dirty="0">
                          <a:latin typeface="Calibri"/>
                          <a:cs typeface="Calibri"/>
                        </a:rPr>
                        <a:t>=</a:t>
                      </a:r>
                      <a:r>
                        <a:rPr sz="1600" b="1" spc="5" dirty="0">
                          <a:latin typeface="Calibri"/>
                          <a:cs typeface="Calibri"/>
                        </a:rPr>
                        <a:t>T</a:t>
                      </a:r>
                      <a:r>
                        <a:rPr sz="1600" b="1" spc="-5" dirty="0">
                          <a:latin typeface="Calibri"/>
                          <a:cs typeface="Calibri"/>
                        </a:rPr>
                        <a:t>1</a:t>
                      </a:r>
                      <a:r>
                        <a:rPr sz="1600" b="1" dirty="0">
                          <a:latin typeface="Calibri"/>
                          <a:cs typeface="Calibri"/>
                        </a:rPr>
                        <a:t>0</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2"/>
                  </a:ext>
                </a:extLst>
              </a:tr>
              <a:tr h="471019">
                <a:tc>
                  <a:txBody>
                    <a:bodyPr/>
                    <a:lstStyle/>
                    <a:p>
                      <a:pPr marL="556895">
                        <a:lnSpc>
                          <a:spcPct val="100000"/>
                        </a:lnSpc>
                      </a:pPr>
                      <a:r>
                        <a:rPr sz="1600" b="1" dirty="0">
                          <a:latin typeface="Calibri"/>
                          <a:cs typeface="Calibri"/>
                        </a:rPr>
                        <a:t>d</a:t>
                      </a:r>
                      <a:r>
                        <a:rPr sz="1600" b="1" spc="-70" dirty="0">
                          <a:latin typeface="Times New Roman"/>
                          <a:cs typeface="Times New Roman"/>
                        </a:rPr>
                        <a:t> </a:t>
                      </a:r>
                      <a:r>
                        <a:rPr sz="1600" b="1" spc="5" dirty="0">
                          <a:latin typeface="Calibri"/>
                          <a:cs typeface="Calibri"/>
                        </a:rPr>
                        <a:t>(</a:t>
                      </a:r>
                      <a:r>
                        <a:rPr sz="1600" b="1" dirty="0">
                          <a:latin typeface="Calibri"/>
                          <a:cs typeface="Calibri"/>
                        </a:rPr>
                        <a:t>0</a:t>
                      </a:r>
                      <a:r>
                        <a:rPr sz="1600" b="1" spc="-45" dirty="0">
                          <a:latin typeface="Times New Roman"/>
                          <a:cs typeface="Times New Roman"/>
                        </a:rPr>
                        <a:t> </a:t>
                      </a:r>
                      <a:r>
                        <a:rPr sz="1600" b="1" dirty="0">
                          <a:latin typeface="Calibri"/>
                          <a:cs typeface="Calibri"/>
                        </a:rPr>
                        <a:t>)=</a:t>
                      </a:r>
                      <a:r>
                        <a:rPr sz="1600" b="1" spc="-55" dirty="0">
                          <a:latin typeface="Times New Roman"/>
                          <a:cs typeface="Times New Roman"/>
                        </a:rPr>
                        <a:t> </a:t>
                      </a:r>
                      <a:r>
                        <a:rPr sz="1600" b="1" spc="5" dirty="0">
                          <a:latin typeface="Calibri"/>
                          <a:cs typeface="Calibri"/>
                        </a:rPr>
                        <a:t>J</a:t>
                      </a:r>
                      <a:r>
                        <a:rPr sz="1600" b="1" spc="-5" dirty="0">
                          <a:latin typeface="Calibri"/>
                          <a:cs typeface="Calibri"/>
                        </a:rPr>
                        <a:t>1</a:t>
                      </a:r>
                      <a:r>
                        <a:rPr sz="1600" b="1" dirty="0">
                          <a:latin typeface="Calibri"/>
                          <a:cs typeface="Calibri"/>
                        </a:rPr>
                        <a:t>7</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29920">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1</a:t>
                      </a:r>
                      <a:r>
                        <a:rPr sz="1600" b="1" spc="5" dirty="0">
                          <a:latin typeface="Calibri"/>
                          <a:cs typeface="Calibri"/>
                        </a:rPr>
                        <a:t>)</a:t>
                      </a:r>
                      <a:r>
                        <a:rPr sz="1600" b="1" dirty="0">
                          <a:latin typeface="Calibri"/>
                          <a:cs typeface="Calibri"/>
                        </a:rPr>
                        <a:t>=J18</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619760">
                        <a:lnSpc>
                          <a:spcPct val="100000"/>
                        </a:lnSpc>
                      </a:pPr>
                      <a:r>
                        <a:rPr sz="1600" b="1" dirty="0">
                          <a:latin typeface="Calibri"/>
                          <a:cs typeface="Calibri"/>
                        </a:rPr>
                        <a:t>d</a:t>
                      </a:r>
                      <a:r>
                        <a:rPr sz="1600" b="1" spc="-70" dirty="0">
                          <a:latin typeface="Times New Roman"/>
                          <a:cs typeface="Times New Roman"/>
                        </a:rPr>
                        <a:t> </a:t>
                      </a:r>
                      <a:r>
                        <a:rPr sz="1600" b="1" spc="-10" dirty="0">
                          <a:latin typeface="Calibri"/>
                          <a:cs typeface="Calibri"/>
                        </a:rPr>
                        <a:t>(</a:t>
                      </a:r>
                      <a:r>
                        <a:rPr sz="1600" b="1" spc="5" dirty="0">
                          <a:latin typeface="Calibri"/>
                          <a:cs typeface="Calibri"/>
                        </a:rPr>
                        <a:t>2</a:t>
                      </a:r>
                      <a:r>
                        <a:rPr sz="1600" b="1" dirty="0">
                          <a:latin typeface="Calibri"/>
                          <a:cs typeface="Calibri"/>
                        </a:rPr>
                        <a:t>)</a:t>
                      </a:r>
                      <a:r>
                        <a:rPr sz="1600" b="1" spc="-35" dirty="0">
                          <a:latin typeface="Times New Roman"/>
                          <a:cs typeface="Times New Roman"/>
                        </a:rPr>
                        <a:t> </a:t>
                      </a:r>
                      <a:r>
                        <a:rPr sz="1600" b="1" dirty="0">
                          <a:latin typeface="Calibri"/>
                          <a:cs typeface="Calibri"/>
                        </a:rPr>
                        <a:t>=T9</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3"/>
                  </a:ext>
                </a:extLst>
              </a:tr>
              <a:tr h="466817">
                <a:tc>
                  <a:txBody>
                    <a:bodyPr/>
                    <a:lstStyle/>
                    <a:p>
                      <a:pPr marL="600710">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3</a:t>
                      </a:r>
                      <a:r>
                        <a:rPr sz="1600" b="1" dirty="0">
                          <a:latin typeface="Calibri"/>
                          <a:cs typeface="Calibri"/>
                        </a:rPr>
                        <a:t>)</a:t>
                      </a:r>
                      <a:r>
                        <a:rPr sz="1600" b="1" spc="-60" dirty="0">
                          <a:latin typeface="Times New Roman"/>
                          <a:cs typeface="Times New Roman"/>
                        </a:rPr>
                        <a:t> </a:t>
                      </a:r>
                      <a:r>
                        <a:rPr sz="1600" b="1" dirty="0">
                          <a:latin typeface="Calibri"/>
                          <a:cs typeface="Calibri"/>
                        </a:rPr>
                        <a:t>=</a:t>
                      </a:r>
                      <a:r>
                        <a:rPr sz="1600" b="1" spc="5" dirty="0">
                          <a:latin typeface="Calibri"/>
                          <a:cs typeface="Calibri"/>
                        </a:rPr>
                        <a:t>J</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87375">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4</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10" dirty="0">
                          <a:latin typeface="Calibri"/>
                          <a:cs typeface="Calibri"/>
                        </a:rPr>
                        <a:t>P</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90550">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5</a:t>
                      </a:r>
                      <a:r>
                        <a:rPr sz="1600" b="1" dirty="0">
                          <a:latin typeface="Calibri"/>
                          <a:cs typeface="Calibri"/>
                        </a:rPr>
                        <a:t>)</a:t>
                      </a:r>
                      <a:r>
                        <a:rPr sz="1600" b="1" spc="-60" dirty="0">
                          <a:latin typeface="Times New Roman"/>
                          <a:cs typeface="Times New Roman"/>
                        </a:rPr>
                        <a:t> </a:t>
                      </a:r>
                      <a:r>
                        <a:rPr sz="1600" b="1" dirty="0">
                          <a:latin typeface="Calibri"/>
                          <a:cs typeface="Calibri"/>
                        </a:rPr>
                        <a:t>=</a:t>
                      </a:r>
                      <a:r>
                        <a:rPr sz="1600" b="1" spc="5" dirty="0">
                          <a:latin typeface="Calibri"/>
                          <a:cs typeface="Calibri"/>
                        </a:rPr>
                        <a:t>T</a:t>
                      </a:r>
                      <a:r>
                        <a:rPr sz="1600" b="1" spc="-5" dirty="0">
                          <a:latin typeface="Calibri"/>
                          <a:cs typeface="Calibri"/>
                        </a:rPr>
                        <a:t>1</a:t>
                      </a:r>
                      <a:r>
                        <a:rPr sz="1600" b="1" dirty="0">
                          <a:latin typeface="Calibri"/>
                          <a:cs typeface="Calibri"/>
                        </a:rPr>
                        <a:t>4</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4"/>
                  </a:ext>
                </a:extLst>
              </a:tr>
              <a:tr h="486252">
                <a:tc>
                  <a:txBody>
                    <a:bodyPr/>
                    <a:lstStyle/>
                    <a:p>
                      <a:pPr marL="631190">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6</a:t>
                      </a:r>
                      <a:r>
                        <a:rPr sz="1600" b="1" dirty="0">
                          <a:latin typeface="Calibri"/>
                          <a:cs typeface="Calibri"/>
                        </a:rPr>
                        <a:t>)</a:t>
                      </a:r>
                      <a:r>
                        <a:rPr sz="1600" b="1" spc="-70" dirty="0">
                          <a:latin typeface="Times New Roman"/>
                          <a:cs typeface="Times New Roman"/>
                        </a:rPr>
                        <a:t> </a:t>
                      </a:r>
                      <a:r>
                        <a:rPr sz="1600" b="1" dirty="0">
                          <a:latin typeface="Calibri"/>
                          <a:cs typeface="Calibri"/>
                        </a:rPr>
                        <a:t>=</a:t>
                      </a:r>
                      <a:r>
                        <a:rPr sz="1600" b="1" spc="10" dirty="0">
                          <a:latin typeface="Calibri"/>
                          <a:cs typeface="Calibri"/>
                        </a:rPr>
                        <a:t>K</a:t>
                      </a:r>
                      <a:r>
                        <a:rPr sz="1600" b="1" dirty="0">
                          <a:latin typeface="Calibri"/>
                          <a:cs typeface="Calibri"/>
                        </a:rPr>
                        <a:t>2</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pPr marL="564515">
                        <a:lnSpc>
                          <a:spcPct val="100000"/>
                        </a:lnSpc>
                      </a:pPr>
                      <a:r>
                        <a:rPr sz="1600" b="1" spc="-5" dirty="0">
                          <a:latin typeface="Calibri"/>
                          <a:cs typeface="Calibri"/>
                        </a:rPr>
                        <a:t>d</a:t>
                      </a:r>
                      <a:r>
                        <a:rPr sz="1600" b="1" spc="5" dirty="0">
                          <a:latin typeface="Calibri"/>
                          <a:cs typeface="Calibri"/>
                        </a:rPr>
                        <a:t>(</a:t>
                      </a:r>
                      <a:r>
                        <a:rPr sz="1600" b="1" spc="-5" dirty="0">
                          <a:latin typeface="Calibri"/>
                          <a:cs typeface="Calibri"/>
                        </a:rPr>
                        <a:t>7</a:t>
                      </a:r>
                      <a:r>
                        <a:rPr sz="1600" b="1" dirty="0">
                          <a:latin typeface="Calibri"/>
                          <a:cs typeface="Calibri"/>
                        </a:rPr>
                        <a:t>)</a:t>
                      </a:r>
                      <a:r>
                        <a:rPr sz="1600" b="1" spc="-55" dirty="0">
                          <a:latin typeface="Times New Roman"/>
                          <a:cs typeface="Times New Roman"/>
                        </a:rPr>
                        <a:t> </a:t>
                      </a:r>
                      <a:r>
                        <a:rPr sz="1600" b="1" dirty="0">
                          <a:latin typeface="Calibri"/>
                          <a:cs typeface="Calibri"/>
                        </a:rPr>
                        <a:t>=</a:t>
                      </a:r>
                      <a:r>
                        <a:rPr sz="1600" b="1" spc="-35" dirty="0">
                          <a:latin typeface="Times New Roman"/>
                          <a:cs typeface="Times New Roman"/>
                        </a:rPr>
                        <a:t> </a:t>
                      </a:r>
                      <a:r>
                        <a:rPr sz="1600" b="1" spc="5" dirty="0">
                          <a:latin typeface="Calibri"/>
                          <a:cs typeface="Calibri"/>
                        </a:rPr>
                        <a:t>u</a:t>
                      </a:r>
                      <a:r>
                        <a:rPr sz="1600" b="1" spc="-5" dirty="0">
                          <a:latin typeface="Calibri"/>
                          <a:cs typeface="Calibri"/>
                        </a:rPr>
                        <a:t>1</a:t>
                      </a:r>
                      <a:r>
                        <a:rPr sz="1600" b="1" dirty="0">
                          <a:latin typeface="Calibri"/>
                          <a:cs typeface="Calibri"/>
                        </a:rPr>
                        <a:t>3</a:t>
                      </a:r>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tc>
                  <a:txBody>
                    <a:bodyPr/>
                    <a:lstStyle/>
                    <a:p>
                      <a:endParaRPr sz="1600">
                        <a:latin typeface="Calibri"/>
                        <a:cs typeface="Calibri"/>
                      </a:endParaRPr>
                    </a:p>
                  </a:txBody>
                  <a:tcPr marL="0" marR="0" marT="0" marB="0">
                    <a:lnL w="7365">
                      <a:solidFill>
                        <a:srgbClr val="000000"/>
                      </a:solidFill>
                      <a:prstDash val="solid"/>
                    </a:lnL>
                    <a:lnR w="7365">
                      <a:solidFill>
                        <a:srgbClr val="000000"/>
                      </a:solidFill>
                      <a:prstDash val="solid"/>
                    </a:lnR>
                    <a:lnT w="7365">
                      <a:solidFill>
                        <a:srgbClr val="000000"/>
                      </a:solidFill>
                      <a:prstDash val="solid"/>
                    </a:lnT>
                    <a:lnB w="7365">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object 2"/>
          <p:cNvSpPr>
            <a:spLocks/>
          </p:cNvSpPr>
          <p:nvPr/>
        </p:nvSpPr>
        <p:spPr bwMode="auto">
          <a:xfrm>
            <a:off x="895350" y="9248775"/>
            <a:ext cx="5984875" cy="0"/>
          </a:xfrm>
          <a:custGeom>
            <a:avLst/>
            <a:gdLst>
              <a:gd name="T0" fmla="*/ 0 w 5984875"/>
              <a:gd name="T1" fmla="*/ 5984260 w 5984875"/>
              <a:gd name="T2" fmla="*/ 0 60000 65536"/>
              <a:gd name="T3" fmla="*/ 0 60000 65536"/>
            </a:gdLst>
            <a:ahLst/>
            <a:cxnLst>
              <a:cxn ang="T2">
                <a:pos x="T0" y="0"/>
              </a:cxn>
              <a:cxn ang="T3">
                <a:pos x="T1" y="0"/>
              </a:cxn>
            </a:cxnLst>
            <a:rect l="0" t="0" r="r" b="b"/>
            <a:pathLst>
              <a:path w="5984875">
                <a:moveTo>
                  <a:pt x="0" y="0"/>
                </a:moveTo>
                <a:lnTo>
                  <a:pt x="598426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977900"/>
            <a:ext cx="954088" cy="254000"/>
          </a:xfrm>
          <a:prstGeom prst="rect">
            <a:avLst/>
          </a:prstGeom>
        </p:spPr>
        <p:txBody>
          <a:bodyPr lIns="0" tIns="0" rIns="0" bIns="0">
            <a:spAutoFit/>
          </a:bodyPr>
          <a:lstStyle/>
          <a:p>
            <a:pPr marL="12700" eaLnBrk="1" fontAlgn="auto" hangingPunct="1">
              <a:spcBef>
                <a:spcPts val="0"/>
              </a:spcBef>
              <a:spcAft>
                <a:spcPts val="0"/>
              </a:spcAft>
              <a:defRPr/>
            </a:pPr>
            <a:r>
              <a:rPr spc="-15" dirty="0">
                <a:latin typeface="Arial Black"/>
                <a:cs typeface="Arial Black"/>
              </a:rPr>
              <a:t>Outpu</a:t>
            </a:r>
            <a:r>
              <a:rPr spc="-5" dirty="0">
                <a:latin typeface="Arial Black"/>
                <a:cs typeface="Arial Black"/>
              </a:rPr>
              <a:t>t</a:t>
            </a:r>
            <a:r>
              <a:rPr dirty="0">
                <a:latin typeface="Arial Black"/>
                <a:cs typeface="Arial Black"/>
              </a:rPr>
              <a:t>:</a:t>
            </a:r>
            <a:endParaRPr>
              <a:latin typeface="Arial Black"/>
              <a:cs typeface="Arial Black"/>
            </a:endParaRPr>
          </a:p>
        </p:txBody>
      </p:sp>
      <p:sp>
        <p:nvSpPr>
          <p:cNvPr id="139268" name="object 4"/>
          <p:cNvSpPr>
            <a:spLocks noChangeArrowheads="1"/>
          </p:cNvSpPr>
          <p:nvPr/>
        </p:nvSpPr>
        <p:spPr bwMode="auto">
          <a:xfrm>
            <a:off x="933450" y="1412875"/>
            <a:ext cx="5942013" cy="47513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5" name="object 5"/>
          <p:cNvSpPr txBox="1"/>
          <p:nvPr/>
        </p:nvSpPr>
        <p:spPr>
          <a:xfrm>
            <a:off x="901700" y="9283700"/>
            <a:ext cx="687388" cy="169277"/>
          </a:xfrm>
          <a:prstGeom prst="rect">
            <a:avLst/>
          </a:prstGeom>
        </p:spPr>
        <p:txBody>
          <a:bodyPr lIns="0" tIns="0" rIns="0" bIns="0">
            <a:spAutoFit/>
          </a:bodyPr>
          <a:lstStyle/>
          <a:p>
            <a:pPr marL="12700" eaLnBrk="1" fontAlgn="auto" hangingPunct="1">
              <a:spcBef>
                <a:spcPts val="0"/>
              </a:spcBef>
              <a:spcAft>
                <a:spcPts val="0"/>
              </a:spcAft>
              <a:defRPr/>
            </a:pPr>
            <a:r>
              <a:rPr lang="en-US" sz="1100" b="1" dirty="0">
                <a:latin typeface="Calibri"/>
                <a:cs typeface="Calibri"/>
              </a:rPr>
              <a:t>7</a:t>
            </a:r>
            <a:r>
              <a:rPr sz="1100" b="1" dirty="0" smtClean="0">
                <a:latin typeface="Calibri"/>
                <a:cs typeface="Calibri"/>
              </a:rPr>
              <a:t>1</a:t>
            </a:r>
            <a:r>
              <a:rPr sz="1100" b="1" spc="-45" dirty="0" smtClean="0">
                <a:latin typeface="Times New Roman"/>
                <a:cs typeface="Times New Roman"/>
              </a:rPr>
              <a:t> </a:t>
            </a:r>
            <a:r>
              <a:rPr sz="1100" b="1" dirty="0">
                <a:latin typeface="Calibri"/>
                <a:cs typeface="Calibri"/>
              </a:rPr>
              <a:t>|</a:t>
            </a:r>
            <a:r>
              <a:rPr sz="1100" b="1" spc="-20" dirty="0">
                <a:latin typeface="Times New Roman"/>
                <a:cs typeface="Times New Roman"/>
              </a:rPr>
              <a:t> </a:t>
            </a:r>
            <a:r>
              <a:rPr sz="1100" dirty="0">
                <a:solidFill>
                  <a:srgbClr val="7D7D7D"/>
                </a:solidFill>
                <a:latin typeface="Calibri"/>
                <a:cs typeface="Calibri"/>
              </a:rPr>
              <a:t>P</a:t>
            </a:r>
            <a:r>
              <a:rPr sz="1100" spc="30" dirty="0">
                <a:solidFill>
                  <a:srgbClr val="7D7D7D"/>
                </a:solidFill>
                <a:latin typeface="Times New Roman"/>
                <a:cs typeface="Times New Roman"/>
              </a:rPr>
              <a:t> </a:t>
            </a:r>
            <a:r>
              <a:rPr sz="1100" dirty="0">
                <a:solidFill>
                  <a:srgbClr val="7D7D7D"/>
                </a:solidFill>
                <a:latin typeface="Calibri"/>
                <a:cs typeface="Calibri"/>
              </a:rPr>
              <a:t>a</a:t>
            </a:r>
            <a:r>
              <a:rPr sz="1100" spc="20" dirty="0">
                <a:solidFill>
                  <a:srgbClr val="7D7D7D"/>
                </a:solidFill>
                <a:latin typeface="Times New Roman"/>
                <a:cs typeface="Times New Roman"/>
              </a:rPr>
              <a:t> </a:t>
            </a:r>
            <a:r>
              <a:rPr sz="1100" dirty="0">
                <a:solidFill>
                  <a:srgbClr val="7D7D7D"/>
                </a:solidFill>
                <a:latin typeface="Calibri"/>
                <a:cs typeface="Calibri"/>
              </a:rPr>
              <a:t>g</a:t>
            </a:r>
            <a:r>
              <a:rPr sz="1100" spc="20"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object 2"/>
          <p:cNvSpPr>
            <a:spLocks/>
          </p:cNvSpPr>
          <p:nvPr/>
        </p:nvSpPr>
        <p:spPr bwMode="auto">
          <a:xfrm>
            <a:off x="895350" y="30702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5" name="object 3"/>
          <p:cNvSpPr txBox="1">
            <a:spLocks noChangeArrowheads="1"/>
          </p:cNvSpPr>
          <p:nvPr/>
        </p:nvSpPr>
        <p:spPr bwMode="auto">
          <a:xfrm>
            <a:off x="622300" y="977900"/>
            <a:ext cx="57023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98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u="sng">
                <a:latin typeface="Arial Black" panose="020B0A04020102020204" pitchFamily="34" charset="0"/>
              </a:rPr>
              <a:t>Conclusion</a:t>
            </a:r>
            <a:endParaRPr lang="en-US" altLang="en-US">
              <a:latin typeface="Arial Black" panose="020B0A04020102020204" pitchFamily="34" charset="0"/>
            </a:endParaRPr>
          </a:p>
          <a:p>
            <a:pPr eaLnBrk="1" hangingPunct="1">
              <a:lnSpc>
                <a:spcPct val="135000"/>
              </a:lnSpc>
              <a:spcBef>
                <a:spcPts val="1000"/>
              </a:spcBef>
            </a:pPr>
            <a:r>
              <a:rPr lang="en-US" altLang="en-US">
                <a:latin typeface="Arial Black" panose="020B0A04020102020204" pitchFamily="34" charset="0"/>
              </a:rPr>
              <a:t>After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the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FPGA</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lab,I</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learned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how</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to</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use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the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vivado</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software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which</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is</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used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for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making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the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said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projects</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Here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verilog</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language</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is</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used</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which</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I</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am</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familiar</a:t>
            </a:r>
            <a:r>
              <a:rPr lang="en-US" altLang="en-US">
                <a:latin typeface="Times New Roman" panose="02020603050405020304" pitchFamily="18" charset="0"/>
                <a:cs typeface="Times New Roman" panose="02020603050405020304" pitchFamily="18" charset="0"/>
              </a:rPr>
              <a:t> </a:t>
            </a:r>
            <a:r>
              <a:rPr lang="en-US" altLang="en-US">
                <a:latin typeface="Arial Black" panose="020B0A04020102020204" pitchFamily="34" charset="0"/>
              </a:rPr>
              <a:t>with.</a:t>
            </a:r>
          </a:p>
        </p:txBody>
      </p:sp>
      <p:sp>
        <p:nvSpPr>
          <p:cNvPr id="141316" name="object 4"/>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7"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8" name="object 6"/>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9" name="object 7"/>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 name="object 8"/>
          <p:cNvSpPr>
            <a:spLocks noGrp="1"/>
          </p:cNvSpPr>
          <p:nvPr>
            <p:ph type="sldNum" sz="quarter" idx="12"/>
          </p:nvPr>
        </p:nvSpPr>
        <p:spPr/>
        <p:txBody>
          <a:bodyPr rtlCol="0"/>
          <a:lstStyle/>
          <a:p>
            <a:pPr fontAlgn="auto">
              <a:spcBef>
                <a:spcPts val="0"/>
              </a:spcBef>
              <a:spcAft>
                <a:spcPts val="0"/>
              </a:spcAft>
              <a:defRPr/>
            </a:pPr>
            <a:r>
              <a:rPr lang="en-US" dirty="0">
                <a:latin typeface="Calibri"/>
                <a:cs typeface="Calibri"/>
              </a:rPr>
              <a:t>7</a:t>
            </a:r>
            <a:r>
              <a:rPr dirty="0" smtClean="0">
                <a:latin typeface="Calibri"/>
                <a:cs typeface="Calibri"/>
              </a:rPr>
              <a:t>2</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object 2"/>
          <p:cNvSpPr>
            <a:spLocks/>
          </p:cNvSpPr>
          <p:nvPr/>
        </p:nvSpPr>
        <p:spPr bwMode="auto">
          <a:xfrm>
            <a:off x="895350" y="3070225"/>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5" name="object 3"/>
          <p:cNvSpPr txBox="1">
            <a:spLocks noChangeArrowheads="1"/>
          </p:cNvSpPr>
          <p:nvPr/>
        </p:nvSpPr>
        <p:spPr bwMode="auto">
          <a:xfrm>
            <a:off x="889000" y="977900"/>
            <a:ext cx="5775324"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698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800" dirty="0" smtClean="0">
                <a:solidFill>
                  <a:schemeClr val="tx2">
                    <a:lumMod val="75000"/>
                  </a:schemeClr>
                </a:solidFill>
                <a:latin typeface="Algerian" panose="04020705040A02060702" pitchFamily="82" charset="0"/>
              </a:rPr>
              <a:t>Electronics</a:t>
            </a:r>
          </a:p>
          <a:p>
            <a:pPr algn="ctr" eaLnBrk="1" hangingPunct="1"/>
            <a:r>
              <a:rPr lang="en-US" altLang="en-US" sz="2800" dirty="0" smtClean="0">
                <a:solidFill>
                  <a:schemeClr val="tx2">
                    <a:lumMod val="75000"/>
                  </a:schemeClr>
                </a:solidFill>
                <a:latin typeface="Algerian" panose="04020705040A02060702" pitchFamily="82" charset="0"/>
              </a:rPr>
              <a:t>Device</a:t>
            </a:r>
          </a:p>
          <a:p>
            <a:pPr algn="ctr" eaLnBrk="1" hangingPunct="1"/>
            <a:r>
              <a:rPr lang="en-US" altLang="en-US" sz="2800" dirty="0" smtClean="0">
                <a:solidFill>
                  <a:schemeClr val="tx2">
                    <a:lumMod val="75000"/>
                  </a:schemeClr>
                </a:solidFill>
                <a:latin typeface="Algerian" panose="04020705040A02060702" pitchFamily="82" charset="0"/>
              </a:rPr>
              <a:t>Automation</a:t>
            </a:r>
          </a:p>
          <a:p>
            <a:pPr algn="ctr" eaLnBrk="1" hangingPunct="1"/>
            <a:r>
              <a:rPr lang="en-US" altLang="en-US" sz="2800" dirty="0" smtClean="0">
                <a:solidFill>
                  <a:schemeClr val="tx2">
                    <a:lumMod val="75000"/>
                  </a:schemeClr>
                </a:solidFill>
                <a:latin typeface="Algerian" panose="04020705040A02060702" pitchFamily="82" charset="0"/>
              </a:rPr>
              <a:t>(digital)</a:t>
            </a:r>
          </a:p>
          <a:p>
            <a:pPr algn="ctr" eaLnBrk="1" hangingPunct="1"/>
            <a:endParaRPr lang="en-US" altLang="en-US" sz="2800" dirty="0">
              <a:solidFill>
                <a:schemeClr val="tx2">
                  <a:lumMod val="75000"/>
                </a:schemeClr>
              </a:solidFill>
              <a:latin typeface="Algerian" panose="04020705040A02060702" pitchFamily="82" charset="0"/>
            </a:endParaRPr>
          </a:p>
        </p:txBody>
      </p:sp>
      <p:sp>
        <p:nvSpPr>
          <p:cNvPr id="141316" name="object 4"/>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7"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8" name="object 6"/>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1319" name="object 7"/>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 name="object 8"/>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a:t>
            </a:r>
            <a:r>
              <a:rPr lang="en-US" dirty="0">
                <a:latin typeface="Calibri"/>
                <a:cs typeface="Calibri"/>
              </a:rPr>
              <a:t>3</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
        <p:nvSpPr>
          <p:cNvPr id="2" name="TextBox 1"/>
          <p:cNvSpPr txBox="1"/>
          <p:nvPr/>
        </p:nvSpPr>
        <p:spPr>
          <a:xfrm>
            <a:off x="762000" y="3961370"/>
            <a:ext cx="5902324" cy="2862322"/>
          </a:xfrm>
          <a:prstGeom prst="rect">
            <a:avLst/>
          </a:prstGeom>
          <a:noFill/>
        </p:spPr>
        <p:txBody>
          <a:bodyPr wrap="square" rtlCol="0">
            <a:spAutoFit/>
          </a:bodyPr>
          <a:lstStyle/>
          <a:p>
            <a:r>
              <a:rPr lang="en-US" b="1" dirty="0"/>
              <a:t>Electronic design automation</a:t>
            </a:r>
            <a:r>
              <a:rPr lang="en-US" dirty="0"/>
              <a:t> (</a:t>
            </a:r>
            <a:r>
              <a:rPr lang="en-US" b="1" dirty="0"/>
              <a:t>EDA</a:t>
            </a:r>
            <a:r>
              <a:rPr lang="en-US" dirty="0"/>
              <a:t>), also referred to as </a:t>
            </a:r>
            <a:r>
              <a:rPr lang="en-US" b="1" dirty="0"/>
              <a:t>electronic computer-aided design</a:t>
            </a:r>
            <a:r>
              <a:rPr lang="en-US" dirty="0"/>
              <a:t> (</a:t>
            </a:r>
            <a:r>
              <a:rPr lang="en-US" b="1" dirty="0"/>
              <a:t>ECAD</a:t>
            </a:r>
            <a:r>
              <a:rPr lang="en-US" dirty="0" smtClean="0"/>
              <a:t>),</a:t>
            </a:r>
            <a:r>
              <a:rPr lang="en-US" dirty="0"/>
              <a:t> is a category of </a:t>
            </a:r>
            <a:r>
              <a:rPr lang="en-US" dirty="0">
                <a:hlinkClick r:id="rId3" tooltip="Software tools"/>
              </a:rPr>
              <a:t>software tools</a:t>
            </a:r>
            <a:r>
              <a:rPr lang="en-US" dirty="0"/>
              <a:t> for designing </a:t>
            </a:r>
            <a:r>
              <a:rPr lang="en-US" dirty="0">
                <a:hlinkClick r:id="rId4" tooltip="Electronics"/>
              </a:rPr>
              <a:t>electronic systems</a:t>
            </a:r>
            <a:r>
              <a:rPr lang="en-US" dirty="0"/>
              <a:t> such as </a:t>
            </a:r>
            <a:r>
              <a:rPr lang="en-US" dirty="0">
                <a:hlinkClick r:id="rId5" tooltip="Integrated circuit"/>
              </a:rPr>
              <a:t>integrated circuits</a:t>
            </a:r>
            <a:r>
              <a:rPr lang="en-US" dirty="0"/>
              <a:t> and </a:t>
            </a:r>
            <a:r>
              <a:rPr lang="en-US" dirty="0">
                <a:hlinkClick r:id="rId6" tooltip="Printed circuit board"/>
              </a:rPr>
              <a:t>printed circuit boards</a:t>
            </a:r>
            <a:r>
              <a:rPr lang="en-US" dirty="0"/>
              <a:t>. The tools work together in a </a:t>
            </a:r>
            <a:r>
              <a:rPr lang="en-US" dirty="0">
                <a:hlinkClick r:id="rId7" tooltip="Design flow (EDA)"/>
              </a:rPr>
              <a:t>design flow</a:t>
            </a:r>
            <a:r>
              <a:rPr lang="en-US" dirty="0"/>
              <a:t> that chip designers use to design and analyze entire </a:t>
            </a:r>
            <a:r>
              <a:rPr lang="en-US" dirty="0">
                <a:hlinkClick r:id="rId8" tooltip="Semiconductor"/>
              </a:rPr>
              <a:t>semiconductor</a:t>
            </a:r>
            <a:r>
              <a:rPr lang="en-US" dirty="0"/>
              <a:t> chips. Since a modern semiconductor chip can have billions of components, EDA tools are essential for their design; this article in particular describes EDA specifically with respect to </a:t>
            </a:r>
            <a:r>
              <a:rPr lang="en-US" dirty="0">
                <a:hlinkClick r:id="rId5" tooltip="Integrated circuit"/>
              </a:rPr>
              <a:t>integrated circuits</a:t>
            </a:r>
            <a:r>
              <a:rPr lang="en-US" dirty="0"/>
              <a:t> (ICs).</a:t>
            </a:r>
            <a:endParaRPr lang="en-IN" dirty="0"/>
          </a:p>
        </p:txBody>
      </p:sp>
    </p:spTree>
    <p:extLst>
      <p:ext uri="{BB962C8B-B14F-4D97-AF65-F5344CB8AC3E}">
        <p14:creationId xmlns:p14="http://schemas.microsoft.com/office/powerpoint/2010/main" val="1174398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19450" y="2430463"/>
            <a:ext cx="1123950"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De</a:t>
            </a:r>
            <a:r>
              <a:rPr b="1" spc="-15" dirty="0">
                <a:latin typeface="Calibri"/>
                <a:cs typeface="Calibri"/>
              </a:rPr>
              <a:t>claratio</a:t>
            </a:r>
            <a:r>
              <a:rPr b="1" spc="-10" dirty="0">
                <a:latin typeface="Calibri"/>
                <a:cs typeface="Calibri"/>
              </a:rPr>
              <a:t>n</a:t>
            </a:r>
            <a:endParaRPr>
              <a:latin typeface="Calibri"/>
              <a:cs typeface="Calibri"/>
            </a:endParaRPr>
          </a:p>
        </p:txBody>
      </p:sp>
      <p:sp>
        <p:nvSpPr>
          <p:cNvPr id="143363" name="object 3"/>
          <p:cNvSpPr txBox="1">
            <a:spLocks noChangeArrowheads="1"/>
          </p:cNvSpPr>
          <p:nvPr/>
        </p:nvSpPr>
        <p:spPr bwMode="auto">
          <a:xfrm>
            <a:off x="901700" y="3232150"/>
            <a:ext cx="57658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32000"/>
              </a:lnSpc>
            </a:pPr>
            <a:r>
              <a:rPr lang="en-US" altLang="en-US" sz="1200">
                <a:cs typeface="Calibri" panose="020F0502020204030204" pitchFamily="34" charset="0"/>
              </a:rPr>
              <a:t>I</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have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finished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lab</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report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on</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EDA</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Digital</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Lab</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after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studying.</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would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like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to</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express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my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sincere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gratitude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to</a:t>
            </a:r>
            <a:r>
              <a:rPr lang="en-US" altLang="en-US" sz="1200">
                <a:latin typeface="Times New Roman" panose="02020603050405020304" pitchFamily="18" charset="0"/>
                <a:cs typeface="Times New Roman" panose="02020603050405020304" pitchFamily="18" charset="0"/>
              </a:rPr>
              <a:t> </a:t>
            </a:r>
            <a:r>
              <a:rPr lang="en-US" altLang="en-US" sz="1200" b="1">
                <a:latin typeface="Arial" panose="020B0604020202020204" pitchFamily="34" charset="0"/>
              </a:rPr>
              <a:t>Mr.</a:t>
            </a:r>
            <a:r>
              <a:rPr lang="en-US" altLang="en-US" sz="1200" b="1">
                <a:latin typeface="Times New Roman" panose="02020603050405020304" pitchFamily="18" charset="0"/>
                <a:cs typeface="Times New Roman" panose="02020603050405020304" pitchFamily="18" charset="0"/>
              </a:rPr>
              <a:t> </a:t>
            </a:r>
            <a:r>
              <a:rPr lang="en-US" altLang="en-US" sz="1200" b="1">
                <a:latin typeface="Arial" panose="020B0604020202020204" pitchFamily="34" charset="0"/>
              </a:rPr>
              <a:t>Prabir</a:t>
            </a:r>
            <a:r>
              <a:rPr lang="en-US" altLang="en-US" sz="1200" b="1">
                <a:latin typeface="Times New Roman" panose="02020603050405020304" pitchFamily="18" charset="0"/>
                <a:cs typeface="Times New Roman" panose="02020603050405020304" pitchFamily="18" charset="0"/>
              </a:rPr>
              <a:t> </a:t>
            </a:r>
            <a:r>
              <a:rPr lang="en-US" altLang="en-US" sz="1200" b="1">
                <a:latin typeface="Arial" panose="020B0604020202020204" pitchFamily="34" charset="0"/>
              </a:rPr>
              <a:t>Mondal</a:t>
            </a:r>
            <a:r>
              <a:rPr lang="en-US" altLang="en-US" sz="1200" b="1">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sir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of</a:t>
            </a:r>
            <a:r>
              <a:rPr lang="en-US" altLang="en-US" sz="1200">
                <a:latin typeface="Times New Roman" panose="02020603050405020304" pitchFamily="18" charset="0"/>
                <a:cs typeface="Times New Roman" panose="02020603050405020304" pitchFamily="18" charset="0"/>
              </a:rPr>
              <a:t> </a:t>
            </a:r>
            <a:r>
              <a:rPr lang="en-US" altLang="en-US" sz="1200" b="1">
                <a:latin typeface="Arial" panose="020B0604020202020204" pitchFamily="34" charset="0"/>
              </a:rPr>
              <a:t>Jadavpur</a:t>
            </a:r>
            <a:r>
              <a:rPr lang="en-US" altLang="en-US" sz="1200" b="1">
                <a:latin typeface="Times New Roman" panose="02020603050405020304" pitchFamily="18" charset="0"/>
                <a:cs typeface="Times New Roman" panose="02020603050405020304" pitchFamily="18" charset="0"/>
              </a:rPr>
              <a:t> </a:t>
            </a:r>
            <a:r>
              <a:rPr lang="en-US" altLang="en-US" sz="1200" b="1">
                <a:latin typeface="Arial" panose="020B0604020202020204" pitchFamily="34" charset="0"/>
              </a:rPr>
              <a:t>University</a:t>
            </a:r>
            <a:r>
              <a:rPr lang="en-US" altLang="en-US" sz="1200" b="1">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for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hisassistance.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would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want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to</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express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my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gratitude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to</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everyone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who</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provided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assistance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with</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report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whether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directly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or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indirectly.</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It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would</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beimpossible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to</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create</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this</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report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without</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their</a:t>
            </a:r>
            <a:r>
              <a:rPr lang="en-US" altLang="en-US" sz="1200">
                <a:latin typeface="Times New Roman" panose="02020603050405020304" pitchFamily="18" charset="0"/>
                <a:cs typeface="Times New Roman" panose="02020603050405020304" pitchFamily="18" charset="0"/>
              </a:rPr>
              <a:t> </a:t>
            </a:r>
            <a:r>
              <a:rPr lang="en-US" altLang="en-US" sz="1200">
                <a:cs typeface="Calibri" panose="020F0502020204030204" pitchFamily="34" charset="0"/>
              </a:rPr>
              <a:t>assistance.</a:t>
            </a:r>
          </a:p>
        </p:txBody>
      </p:sp>
      <p:sp>
        <p:nvSpPr>
          <p:cNvPr id="143364"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365"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366"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367"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 name="object 8"/>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74</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object 2"/>
          <p:cNvSpPr>
            <a:spLocks/>
          </p:cNvSpPr>
          <p:nvPr/>
        </p:nvSpPr>
        <p:spPr bwMode="auto">
          <a:xfrm>
            <a:off x="896938" y="97615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5411" name="object 3"/>
          <p:cNvSpPr txBox="1">
            <a:spLocks noChangeArrowheads="1"/>
          </p:cNvSpPr>
          <p:nvPr/>
        </p:nvSpPr>
        <p:spPr bwMode="auto">
          <a:xfrm>
            <a:off x="630238" y="1785938"/>
            <a:ext cx="6248400"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55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b="1">
                <a:cs typeface="Calibri" panose="020F0502020204030204" pitchFamily="34" charset="0"/>
              </a:rPr>
              <a:t>Certificate</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50"/>
              </a:spcBef>
            </a:pPr>
            <a:endParaRPr lang="en-US" altLang="en-US" sz="1400">
              <a:latin typeface="Times New Roman" panose="02020603050405020304" pitchFamily="18" charset="0"/>
              <a:cs typeface="Times New Roman" panose="02020603050405020304" pitchFamily="18" charset="0"/>
            </a:endParaRPr>
          </a:p>
          <a:p>
            <a:pPr algn="just" eaLnBrk="1" hangingPunct="1">
              <a:lnSpc>
                <a:spcPct val="125000"/>
              </a:lnSpc>
            </a:pPr>
            <a:r>
              <a:rPr lang="en-US" altLang="en-US" sz="1400">
                <a:solidFill>
                  <a:srgbClr val="383838"/>
                </a:solidFill>
                <a:latin typeface="Times New Roman" panose="02020603050405020304" pitchFamily="18" charset="0"/>
                <a:cs typeface="Times New Roman" panose="02020603050405020304" pitchFamily="18" charset="0"/>
              </a:rPr>
              <a:t>This is to certify that this lab report entitled </a:t>
            </a:r>
            <a:r>
              <a:rPr lang="en-US" altLang="en-US" sz="1400" b="1">
                <a:solidFill>
                  <a:srgbClr val="383838"/>
                </a:solidFill>
                <a:latin typeface="Times New Roman" panose="02020603050405020304" pitchFamily="18" charset="0"/>
                <a:cs typeface="Times New Roman" panose="02020603050405020304" pitchFamily="18" charset="0"/>
              </a:rPr>
              <a:t>EDA Digital Lab Report </a:t>
            </a:r>
            <a:r>
              <a:rPr lang="en-US" altLang="en-US" sz="1400">
                <a:solidFill>
                  <a:srgbClr val="383838"/>
                </a:solidFill>
                <a:latin typeface="Times New Roman" panose="02020603050405020304" pitchFamily="18" charset="0"/>
                <a:cs typeface="Times New Roman" panose="02020603050405020304" pitchFamily="18" charset="0"/>
              </a:rPr>
              <a:t>is a record of Bonafede work, carried out by </a:t>
            </a:r>
            <a:r>
              <a:rPr lang="en-US" altLang="en-US" sz="1100" b="1">
                <a:latin typeface="Times New Roman" panose="02020603050405020304" pitchFamily="18" charset="0"/>
                <a:cs typeface="Times New Roman" panose="02020603050405020304" pitchFamily="18" charset="0"/>
              </a:rPr>
              <a:t>, </a:t>
            </a:r>
            <a:r>
              <a:rPr lang="en-US" altLang="en-US" sz="1400" b="1">
                <a:latin typeface="Times New Roman" panose="02020603050405020304" pitchFamily="18" charset="0"/>
                <a:cs typeface="Times New Roman" panose="02020603050405020304" pitchFamily="18" charset="0"/>
              </a:rPr>
              <a:t>Prabir Mondal </a:t>
            </a:r>
            <a:r>
              <a:rPr lang="en-US" altLang="en-US" sz="1400">
                <a:solidFill>
                  <a:srgbClr val="383838"/>
                </a:solidFill>
                <a:latin typeface="Times New Roman" panose="02020603050405020304" pitchFamily="18" charset="0"/>
                <a:cs typeface="Times New Roman" panose="02020603050405020304" pitchFamily="18" charset="0"/>
              </a:rPr>
              <a:t>under my guidance at </a:t>
            </a:r>
            <a:r>
              <a:rPr lang="en-US" altLang="en-US" sz="1400" b="1">
                <a:solidFill>
                  <a:srgbClr val="383838"/>
                </a:solidFill>
                <a:latin typeface="Times New Roman" panose="02020603050405020304" pitchFamily="18" charset="0"/>
                <a:cs typeface="Times New Roman" panose="02020603050405020304" pitchFamily="18" charset="0"/>
              </a:rPr>
              <a:t>IC Design and Fabrication Center, Jadavpur University</a:t>
            </a:r>
            <a:r>
              <a:rPr lang="en-US" altLang="en-US" sz="1400">
                <a:solidFill>
                  <a:srgbClr val="383838"/>
                </a:solidFill>
                <a:latin typeface="Times New Roman" panose="02020603050405020304" pitchFamily="18" charset="0"/>
                <a:cs typeface="Times New Roman" panose="02020603050405020304" pitchFamily="18" charset="0"/>
              </a:rPr>
              <a:t>. In my opinion, the report in its present form is in partial fulfilment of the requirements for the award of the degree of </a:t>
            </a:r>
            <a:r>
              <a:rPr lang="en-US" altLang="en-US" sz="1400" b="1">
                <a:solidFill>
                  <a:srgbClr val="383838"/>
                </a:solidFill>
                <a:latin typeface="Times New Roman" panose="02020603050405020304" pitchFamily="18" charset="0"/>
                <a:cs typeface="Times New Roman" panose="02020603050405020304" pitchFamily="18" charset="0"/>
              </a:rPr>
              <a:t>BACHELOR OF TECHNOLOGY </a:t>
            </a:r>
            <a:r>
              <a:rPr lang="en-US" altLang="en-US" sz="1400">
                <a:solidFill>
                  <a:srgbClr val="383838"/>
                </a:solidFill>
                <a:latin typeface="Times New Roman" panose="02020603050405020304" pitchFamily="18" charset="0"/>
                <a:cs typeface="Times New Roman" panose="02020603050405020304" pitchFamily="18" charset="0"/>
              </a:rPr>
              <a:t>and as per regulations of the Jadavpur University </a:t>
            </a:r>
            <a:r>
              <a:rPr lang="en-US" altLang="en-US" sz="1400" b="1" i="1">
                <a:solidFill>
                  <a:srgbClr val="383838"/>
                </a:solidFill>
                <a:latin typeface="Times New Roman" panose="02020603050405020304" pitchFamily="18" charset="0"/>
                <a:cs typeface="Times New Roman" panose="02020603050405020304" pitchFamily="18" charset="0"/>
              </a:rPr>
              <a:t>. </a:t>
            </a:r>
            <a:r>
              <a:rPr lang="en-US" altLang="en-US" sz="1400">
                <a:solidFill>
                  <a:srgbClr val="383838"/>
                </a:solidFill>
                <a:latin typeface="Times New Roman" panose="02020603050405020304" pitchFamily="18" charset="0"/>
                <a:cs typeface="Times New Roman" panose="02020603050405020304" pitchFamily="18" charset="0"/>
              </a:rPr>
              <a:t>To the best of my knowledge, the results embodied in this report, are original in nature and worthy of incorporation in the present version of the report</a:t>
            </a:r>
            <a:r>
              <a:rPr lang="en-US" altLang="en-US" sz="1200">
                <a:solidFill>
                  <a:srgbClr val="383838"/>
                </a:solidFill>
                <a:latin typeface="Times New Roman" panose="02020603050405020304" pitchFamily="18" charset="0"/>
                <a:cs typeface="Times New Roman" panose="02020603050405020304" pitchFamily="18" charset="0"/>
              </a:rPr>
              <a:t>.</a:t>
            </a:r>
            <a:endParaRPr lang="en-US" altLang="en-US" sz="1200">
              <a:latin typeface="Times New Roman" panose="02020603050405020304" pitchFamily="18" charset="0"/>
              <a:cs typeface="Times New Roman" panose="02020603050405020304" pitchFamily="18" charset="0"/>
            </a:endParaRPr>
          </a:p>
        </p:txBody>
      </p:sp>
      <p:sp>
        <p:nvSpPr>
          <p:cNvPr id="145412" name="object 4"/>
          <p:cNvSpPr txBox="1">
            <a:spLocks noChangeArrowheads="1"/>
          </p:cNvSpPr>
          <p:nvPr/>
        </p:nvSpPr>
        <p:spPr bwMode="auto">
          <a:xfrm>
            <a:off x="901700" y="8191500"/>
            <a:ext cx="175101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46000"/>
              </a:lnSpc>
            </a:pPr>
            <a:r>
              <a:rPr lang="en-US" altLang="en-US" b="1">
                <a:cs typeface="Calibri" panose="020F0502020204030204" pitchFamily="34" charset="0"/>
              </a:rPr>
              <a:t>Guide/Supervisor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Mr.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Prabir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Mondal</a:t>
            </a:r>
            <a:endParaRPr lang="en-US" altLang="en-US">
              <a:cs typeface="Calibri" panose="020F0502020204030204" pitchFamily="34" charset="0"/>
            </a:endParaRPr>
          </a:p>
        </p:txBody>
      </p:sp>
      <p:sp>
        <p:nvSpPr>
          <p:cNvPr id="145413"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541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5415"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5416"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75</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object 2"/>
          <p:cNvSpPr>
            <a:spLocks/>
          </p:cNvSpPr>
          <p:nvPr/>
        </p:nvSpPr>
        <p:spPr bwMode="auto">
          <a:xfrm>
            <a:off x="896938" y="980757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3341688" y="1338263"/>
            <a:ext cx="881062" cy="254000"/>
          </a:xfrm>
          <a:prstGeom prst="rect">
            <a:avLst/>
          </a:prstGeom>
        </p:spPr>
        <p:txBody>
          <a:bodyPr lIns="0" tIns="0" rIns="0" bIns="0">
            <a:spAutoFit/>
          </a:bodyPr>
          <a:lstStyle/>
          <a:p>
            <a:pPr marL="12700" eaLnBrk="1" fontAlgn="auto" hangingPunct="1">
              <a:spcBef>
                <a:spcPts val="0"/>
              </a:spcBef>
              <a:spcAft>
                <a:spcPts val="0"/>
              </a:spcAft>
              <a:defRPr/>
            </a:pPr>
            <a:r>
              <a:rPr b="1" u="heavy" spc="-15" dirty="0">
                <a:latin typeface="Calibri"/>
                <a:cs typeface="Calibri"/>
              </a:rPr>
              <a:t>Cont</a:t>
            </a:r>
            <a:r>
              <a:rPr b="1" u="heavy" dirty="0">
                <a:latin typeface="Calibri"/>
                <a:cs typeface="Calibri"/>
              </a:rPr>
              <a:t>e</a:t>
            </a:r>
            <a:r>
              <a:rPr b="1" u="heavy" spc="-10" dirty="0">
                <a:latin typeface="Calibri"/>
                <a:cs typeface="Calibri"/>
              </a:rPr>
              <a:t>n</a:t>
            </a:r>
            <a:r>
              <a:rPr b="1" u="heavy" spc="-25" dirty="0">
                <a:latin typeface="Calibri"/>
                <a:cs typeface="Calibri"/>
              </a:rPr>
              <a:t>t</a:t>
            </a:r>
            <a:r>
              <a:rPr b="1" u="heavy" spc="-10" dirty="0">
                <a:latin typeface="Calibri"/>
                <a:cs typeface="Calibri"/>
              </a:rPr>
              <a:t>s</a:t>
            </a:r>
            <a:endParaRPr>
              <a:latin typeface="Calibri"/>
              <a:cs typeface="Calibri"/>
            </a:endParaRPr>
          </a:p>
        </p:txBody>
      </p:sp>
      <p:sp>
        <p:nvSpPr>
          <p:cNvPr id="147460"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7461"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7462"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7463"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76</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graphicFrame>
        <p:nvGraphicFramePr>
          <p:cNvPr id="4" name="object 4"/>
          <p:cNvGraphicFramePr>
            <a:graphicFrameLocks noGrp="1"/>
          </p:cNvGraphicFramePr>
          <p:nvPr/>
        </p:nvGraphicFramePr>
        <p:xfrm>
          <a:off x="1593850" y="1951038"/>
          <a:ext cx="4367213" cy="6686553"/>
        </p:xfrm>
        <a:graphic>
          <a:graphicData uri="http://schemas.openxmlformats.org/drawingml/2006/table">
            <a:tbl>
              <a:tblPr/>
              <a:tblGrid>
                <a:gridCol w="1455738">
                  <a:extLst>
                    <a:ext uri="{9D8B030D-6E8A-4147-A177-3AD203B41FA5}">
                      <a16:colId xmlns:a16="http://schemas.microsoft.com/office/drawing/2014/main" val="20000"/>
                    </a:ext>
                  </a:extLst>
                </a:gridCol>
                <a:gridCol w="1455737">
                  <a:extLst>
                    <a:ext uri="{9D8B030D-6E8A-4147-A177-3AD203B41FA5}">
                      <a16:colId xmlns:a16="http://schemas.microsoft.com/office/drawing/2014/main" val="20001"/>
                    </a:ext>
                  </a:extLst>
                </a:gridCol>
                <a:gridCol w="1455738">
                  <a:extLst>
                    <a:ext uri="{9D8B030D-6E8A-4147-A177-3AD203B41FA5}">
                      <a16:colId xmlns:a16="http://schemas.microsoft.com/office/drawing/2014/main" val="20002"/>
                    </a:ext>
                  </a:extLst>
                </a:gridCol>
              </a:tblGrid>
              <a:tr h="565150">
                <a:tc>
                  <a:txBody>
                    <a:bodyPr/>
                    <a:lstStyle>
                      <a:lvl1pPr marL="4492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49263"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SI</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42913" indent="-2651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42913" marR="0" lvl="0" indent="-265113" algn="l" defTabSz="914400" rtl="0" eaLnBrk="1" fontAlgn="base" latinLnBrk="0" hangingPunct="1">
                        <a:lnSpc>
                          <a:spcPct val="101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Name</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3063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063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Page</a:t>
                      </a:r>
                      <a:r>
                        <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rPr>
                        <a:t>No.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261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49225" indent="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49225" marR="0" lvl="0" indent="1588"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Implementation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Inverter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79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7938"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5-6</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565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49225" indent="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49225" marR="0" lvl="0" indent="1588" algn="ctr" defTabSz="914400" rtl="0" eaLnBrk="1" fontAlgn="base" latinLnBrk="0" hangingPunct="1">
                        <a:lnSpc>
                          <a:spcPct val="101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Implementation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Resistive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Load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Inverter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79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7938"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7-8</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74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7475" marR="0" lvl="0" indent="0" algn="ctr" defTabSz="914400" rtl="0" eaLnBrk="1" fontAlgn="base" latinLnBrk="0" hangingPunct="1">
                        <a:lnSpc>
                          <a:spcPct val="101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NAND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95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9-10</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74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7475"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NOR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11-12</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102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747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7475" marR="0" lvl="0" indent="0" algn="ctr" defTabSz="914400" rtl="0" eaLnBrk="1" fontAlgn="base" latinLnBrk="0" hangingPunct="1">
                        <a:lnSpc>
                          <a:spcPct val="101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XOR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13-14</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356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indent="-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8900" marR="0" lvl="0" indent="-4763"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TG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XOR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15-16</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82613">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158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15888"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TG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17-18</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5150">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746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74613" marR="0" lvl="0" indent="0" algn="ctr"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TG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19-20</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197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222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22238"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6TG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XOR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gate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21-22</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4175">
                <a:tc>
                  <a:txBody>
                    <a:bodyPr/>
                    <a:lstStyle>
                      <a:lvl1pPr marL="95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130175" indent="-127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30175" marR="0" lvl="0" indent="-12700" algn="l" defTabSz="914400" rtl="0" eaLnBrk="1" fontAlgn="base" latinLnBrk="0" hangingPunct="1">
                        <a:lnSpc>
                          <a:spcPts val="14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and</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Analysis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of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Sub</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circuit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23-24</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9413">
                <a:tc>
                  <a:txBody>
                    <a:bodyPr/>
                    <a:lstStyle>
                      <a:lvl1pPr marL="9525"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352425" indent="-18415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352425" marR="0" lvl="0" indent="-184150" algn="l" defTabSz="914400" rtl="0" eaLnBrk="1" fontAlgn="base" latinLnBrk="0" hangingPunct="1">
                        <a:lnSpc>
                          <a:spcPct val="102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Design</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Half</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Adder</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CMOS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476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cs typeface="Calibri" panose="020F0502020204030204" pitchFamily="34" charset="0"/>
                        </a:rPr>
                        <a:t>25-26</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object 2"/>
          <p:cNvSpPr>
            <a:spLocks/>
          </p:cNvSpPr>
          <p:nvPr/>
        </p:nvSpPr>
        <p:spPr bwMode="auto">
          <a:xfrm>
            <a:off x="896938" y="94964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9507" name="object 3"/>
          <p:cNvSpPr txBox="1">
            <a:spLocks noChangeArrowheads="1"/>
          </p:cNvSpPr>
          <p:nvPr/>
        </p:nvSpPr>
        <p:spPr bwMode="auto">
          <a:xfrm>
            <a:off x="1130300" y="936625"/>
            <a:ext cx="5538788"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93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1:</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Inverter</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38"/>
              </a:spcBef>
            </a:pPr>
            <a:endParaRPr lang="en-US" altLang="en-US" sz="1700">
              <a:latin typeface="Times New Roman" panose="02020603050405020304" pitchFamily="18" charset="0"/>
              <a:cs typeface="Times New Roman" panose="02020603050405020304" pitchFamily="18" charset="0"/>
            </a:endParaRPr>
          </a:p>
          <a:p>
            <a:pPr algn="just" eaLnBrk="1" hangingPunct="1">
              <a:lnSpc>
                <a:spcPct val="104000"/>
              </a:lnSpc>
              <a:buClr>
                <a:srgbClr val="323232"/>
              </a:buClr>
              <a:buSzPct val="78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400">
                <a:solidFill>
                  <a:srgbClr val="323232"/>
                </a:solidFill>
                <a:latin typeface="Times New Roman" panose="02020603050405020304" pitchFamily="18" charset="0"/>
                <a:cs typeface="Times New Roman" panose="02020603050405020304" pitchFamily="18" charset="0"/>
              </a:rPr>
              <a:t>The   basic   structure   of   a   Complementary   Metal   oxide semiconductor  inverter  consists  of  an  n-MOS  transistor  and  p-MOS transistor as a load and the gates of the two transistors are shorted at the input  and  the  drains  of  the  two  transistors  are  also  shorted  where  the output  is  obtained.  The  source  n-MOS  and  p-MOS  transistors  of  the CMOS Inverter are connected to the ground and supply respectively.</a:t>
            </a:r>
            <a:endParaRPr lang="en-US" altLang="en-US" sz="1400">
              <a:latin typeface="Times New Roman" panose="02020603050405020304" pitchFamily="18" charset="0"/>
              <a:cs typeface="Times New Roman" panose="02020603050405020304" pitchFamily="18" charset="0"/>
            </a:endParaRPr>
          </a:p>
          <a:p>
            <a:pPr eaLnBrk="1" hangingPunct="1"/>
            <a:endParaRPr lang="en-US" altLang="en-US" sz="1400">
              <a:latin typeface="Times New Roman" panose="02020603050405020304" pitchFamily="18" charset="0"/>
              <a:cs typeface="Times New Roman" panose="02020603050405020304" pitchFamily="18" charset="0"/>
            </a:endParaRPr>
          </a:p>
          <a:p>
            <a:pPr eaLnBrk="1" hangingPunct="1">
              <a:spcBef>
                <a:spcPts val="38"/>
              </a:spcBef>
            </a:pPr>
            <a:endParaRPr lang="en-US" altLang="en-US" sz="1300">
              <a:latin typeface="Times New Roman" panose="02020603050405020304" pitchFamily="18" charset="0"/>
              <a:cs typeface="Times New Roman" panose="02020603050405020304" pitchFamily="18" charset="0"/>
            </a:endParaRPr>
          </a:p>
          <a:p>
            <a:pPr algn="just" eaLnBrk="1" hangingPunct="1">
              <a:lnSpc>
                <a:spcPct val="107000"/>
              </a:lnSpc>
            </a:pPr>
            <a:r>
              <a:rPr lang="en-US" altLang="en-US" sz="1300">
                <a:solidFill>
                  <a:srgbClr val="323232"/>
                </a:solidFill>
                <a:latin typeface="Times New Roman" panose="02020603050405020304" pitchFamily="18" charset="0"/>
                <a:cs typeface="Times New Roman" panose="02020603050405020304" pitchFamily="18" charset="0"/>
              </a:rPr>
              <a:t>Its operation is readily understood with the help of the simple switch model of  the  MOS  Transistor.  The  transistor  is  nothing  more  than  a </a:t>
            </a:r>
            <a:r>
              <a:rPr lang="en-US" altLang="en-US" sz="2000" baseline="4000">
                <a:solidFill>
                  <a:srgbClr val="323232"/>
                </a:solidFill>
                <a:latin typeface="Times New Roman" panose="02020603050405020304" pitchFamily="18" charset="0"/>
                <a:cs typeface="Times New Roman" panose="02020603050405020304" pitchFamily="18" charset="0"/>
              </a:rPr>
              <a:t>switch with  an  infinite  off  resistance  (for |  V</a:t>
            </a:r>
            <a:r>
              <a:rPr lang="en-US" altLang="en-US" sz="700">
                <a:solidFill>
                  <a:srgbClr val="323232"/>
                </a:solidFill>
                <a:latin typeface="Times New Roman" panose="02020603050405020304" pitchFamily="18" charset="0"/>
                <a:cs typeface="Times New Roman" panose="02020603050405020304" pitchFamily="18" charset="0"/>
              </a:rPr>
              <a:t>GS</a:t>
            </a:r>
            <a:r>
              <a:rPr lang="en-US" altLang="en-US" sz="2000" baseline="4000">
                <a:solidFill>
                  <a:srgbClr val="323232"/>
                </a:solidFill>
                <a:latin typeface="Times New Roman" panose="02020603050405020304" pitchFamily="18" charset="0"/>
                <a:cs typeface="Times New Roman" panose="02020603050405020304" pitchFamily="18" charset="0"/>
              </a:rPr>
              <a:t>|&lt;|V</a:t>
            </a:r>
            <a:r>
              <a:rPr lang="en-US" altLang="en-US" sz="700">
                <a:solidFill>
                  <a:srgbClr val="323232"/>
                </a:solidFill>
                <a:latin typeface="Times New Roman" panose="02020603050405020304" pitchFamily="18" charset="0"/>
                <a:cs typeface="Times New Roman" panose="02020603050405020304" pitchFamily="18" charset="0"/>
              </a:rPr>
              <a:t>ľ</a:t>
            </a:r>
            <a:r>
              <a:rPr lang="en-US" altLang="en-US" sz="2000" baseline="4000">
                <a:solidFill>
                  <a:srgbClr val="323232"/>
                </a:solidFill>
                <a:latin typeface="Times New Roman" panose="02020603050405020304" pitchFamily="18" charset="0"/>
                <a:cs typeface="Times New Roman" panose="02020603050405020304" pitchFamily="18" charset="0"/>
              </a:rPr>
              <a:t>|)  and  a  finite  on- resistance (for |V</a:t>
            </a:r>
            <a:r>
              <a:rPr lang="en-US" altLang="en-US" sz="700">
                <a:solidFill>
                  <a:srgbClr val="323232"/>
                </a:solidFill>
                <a:latin typeface="Times New Roman" panose="02020603050405020304" pitchFamily="18" charset="0"/>
                <a:cs typeface="Times New Roman" panose="02020603050405020304" pitchFamily="18" charset="0"/>
              </a:rPr>
              <a:t>GS</a:t>
            </a:r>
            <a:r>
              <a:rPr lang="en-US" altLang="en-US" sz="2000" baseline="4000">
                <a:solidFill>
                  <a:srgbClr val="323232"/>
                </a:solidFill>
                <a:latin typeface="Times New Roman" panose="02020603050405020304" pitchFamily="18" charset="0"/>
                <a:cs typeface="Times New Roman" panose="02020603050405020304" pitchFamily="18" charset="0"/>
              </a:rPr>
              <a:t>|&gt;|V</a:t>
            </a:r>
            <a:r>
              <a:rPr lang="en-US" altLang="en-US" sz="700">
                <a:solidFill>
                  <a:srgbClr val="323232"/>
                </a:solidFill>
                <a:latin typeface="Times New Roman" panose="02020603050405020304" pitchFamily="18" charset="0"/>
                <a:cs typeface="Times New Roman" panose="02020603050405020304" pitchFamily="18" charset="0"/>
              </a:rPr>
              <a:t>ľ</a:t>
            </a:r>
            <a:r>
              <a:rPr lang="en-US" altLang="en-US" sz="2000" baseline="4000">
                <a:solidFill>
                  <a:srgbClr val="323232"/>
                </a:solidFill>
                <a:latin typeface="Times New Roman" panose="02020603050405020304" pitchFamily="18" charset="0"/>
                <a:cs typeface="Times New Roman" panose="02020603050405020304" pitchFamily="18" charset="0"/>
              </a:rPr>
              <a:t>|).</a:t>
            </a:r>
            <a:endParaRPr lang="en-US" altLang="en-US" sz="2000" baseline="4000">
              <a:latin typeface="Times New Roman" panose="02020603050405020304" pitchFamily="18" charset="0"/>
              <a:cs typeface="Times New Roman" panose="02020603050405020304" pitchFamily="18" charset="0"/>
            </a:endParaRPr>
          </a:p>
        </p:txBody>
      </p:sp>
      <p:sp>
        <p:nvSpPr>
          <p:cNvPr id="4" name="object 4"/>
          <p:cNvSpPr txBox="1"/>
          <p:nvPr/>
        </p:nvSpPr>
        <p:spPr>
          <a:xfrm>
            <a:off x="1130300" y="5122863"/>
            <a:ext cx="1981200" cy="261937"/>
          </a:xfrm>
          <a:prstGeom prst="rect">
            <a:avLst/>
          </a:prstGeom>
        </p:spPr>
        <p:txBody>
          <a:bodyPr lIns="0" tIns="0" rIns="0" bIns="0">
            <a:spAutoFit/>
          </a:bodyPr>
          <a:lstStyle/>
          <a:p>
            <a:pPr marL="240665" indent="-227965" eaLnBrk="1" fontAlgn="auto" hangingPunct="1">
              <a:spcBef>
                <a:spcPts val="0"/>
              </a:spcBef>
              <a:spcAft>
                <a:spcPts val="0"/>
              </a:spcAft>
              <a:buClr>
                <a:srgbClr val="323232"/>
              </a:buClr>
              <a:buFont typeface="Wingdings"/>
              <a:buChar char=""/>
              <a:tabLst>
                <a:tab pos="241300" algn="l"/>
              </a:tabLst>
              <a:defRPr/>
            </a:pPr>
            <a:r>
              <a:rPr b="1" dirty="0">
                <a:solidFill>
                  <a:srgbClr val="323232"/>
                </a:solidFill>
                <a:latin typeface="Times New Roman"/>
                <a:cs typeface="Times New Roman"/>
              </a:rPr>
              <a:t>Cií</a:t>
            </a:r>
            <a:r>
              <a:rPr b="1" spc="5" dirty="0">
                <a:solidFill>
                  <a:srgbClr val="323232"/>
                </a:solidFill>
                <a:latin typeface="Times New Roman"/>
                <a:cs typeface="Times New Roman"/>
              </a:rPr>
              <a:t>c</a:t>
            </a:r>
            <a:r>
              <a:rPr b="1" dirty="0">
                <a:solidFill>
                  <a:srgbClr val="323232"/>
                </a:solidFill>
                <a:latin typeface="Times New Roman"/>
                <a:cs typeface="Times New Roman"/>
              </a:rPr>
              <a:t>uit</a:t>
            </a:r>
            <a:r>
              <a:rPr b="1" spc="50" dirty="0">
                <a:solidFill>
                  <a:srgbClr val="323232"/>
                </a:solidFill>
                <a:latin typeface="Times New Roman"/>
                <a:cs typeface="Times New Roman"/>
              </a:rPr>
              <a:t> </a:t>
            </a:r>
            <a:r>
              <a:rPr b="1" dirty="0">
                <a:solidFill>
                  <a:srgbClr val="323232"/>
                </a:solidFill>
                <a:latin typeface="Times New Roman"/>
                <a:cs typeface="Times New Roman"/>
              </a:rPr>
              <a:t>Schem</a:t>
            </a:r>
            <a:r>
              <a:rPr b="1" spc="-15" dirty="0">
                <a:solidFill>
                  <a:srgbClr val="323232"/>
                </a:solidFill>
                <a:latin typeface="Times New Roman"/>
                <a:cs typeface="Times New Roman"/>
              </a:rPr>
              <a:t>a</a:t>
            </a:r>
            <a:r>
              <a:rPr b="1" dirty="0">
                <a:solidFill>
                  <a:srgbClr val="323232"/>
                </a:solidFill>
                <a:latin typeface="Times New Roman"/>
                <a:cs typeface="Times New Roman"/>
              </a:rPr>
              <a:t>tic</a:t>
            </a:r>
            <a:endParaRPr>
              <a:latin typeface="Times New Roman"/>
              <a:cs typeface="Times New Roman"/>
            </a:endParaRPr>
          </a:p>
        </p:txBody>
      </p:sp>
      <p:sp>
        <p:nvSpPr>
          <p:cNvPr id="149509"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951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9511"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9512"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9513" name="object 9"/>
          <p:cNvSpPr>
            <a:spLocks noChangeArrowheads="1"/>
          </p:cNvSpPr>
          <p:nvPr/>
        </p:nvSpPr>
        <p:spPr bwMode="auto">
          <a:xfrm>
            <a:off x="1122363" y="5865813"/>
            <a:ext cx="5273675" cy="3448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0" name="object 10"/>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77</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object 2"/>
          <p:cNvSpPr>
            <a:spLocks/>
          </p:cNvSpPr>
          <p:nvPr/>
        </p:nvSpPr>
        <p:spPr bwMode="auto">
          <a:xfrm>
            <a:off x="896938" y="980440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15988"/>
            <a:ext cx="1568450" cy="234950"/>
          </a:xfrm>
          <a:prstGeom prst="rect">
            <a:avLst/>
          </a:prstGeom>
        </p:spPr>
        <p:txBody>
          <a:bodyPr lIns="0" tIns="0" rIns="0" bIns="0">
            <a:spAutoFit/>
          </a:bodyPr>
          <a:lstStyle/>
          <a:p>
            <a:pPr marL="240665" indent="-227965" eaLnBrk="1" fontAlgn="auto" hangingPunct="1">
              <a:spcBef>
                <a:spcPts val="0"/>
              </a:spcBef>
              <a:spcAft>
                <a:spcPts val="0"/>
              </a:spcAft>
              <a:buClr>
                <a:srgbClr val="323232"/>
              </a:buClr>
              <a:buFont typeface="Wingdings"/>
              <a:buChar char=""/>
              <a:tabLst>
                <a:tab pos="241300" algn="l"/>
              </a:tabLst>
              <a:defRPr/>
            </a:pPr>
            <a:r>
              <a:rPr sz="1600" b="1" spc="1180" dirty="0">
                <a:solidFill>
                  <a:srgbClr val="323232"/>
                </a:solidFill>
                <a:latin typeface="Times New Roman"/>
                <a:cs typeface="Times New Roman"/>
              </a:rPr>
              <a:t>T</a:t>
            </a:r>
            <a:r>
              <a:rPr sz="1600" b="1" spc="-60" dirty="0">
                <a:solidFill>
                  <a:srgbClr val="323232"/>
                </a:solidFill>
                <a:latin typeface="Times New Roman"/>
                <a:cs typeface="Times New Roman"/>
              </a:rPr>
              <a:t>-</a:t>
            </a:r>
            <a:r>
              <a:rPr sz="1600" b="1" spc="-10" dirty="0">
                <a:solidFill>
                  <a:srgbClr val="323232"/>
                </a:solidFill>
                <a:latin typeface="Times New Roman"/>
                <a:cs typeface="Times New Roman"/>
              </a:rPr>
              <a:t>Spice</a:t>
            </a:r>
            <a:r>
              <a:rPr sz="1600" b="1" spc="5" dirty="0">
                <a:solidFill>
                  <a:srgbClr val="323232"/>
                </a:solidFill>
                <a:latin typeface="Times New Roman"/>
                <a:cs typeface="Times New Roman"/>
              </a:rPr>
              <a:t> </a:t>
            </a:r>
            <a:r>
              <a:rPr sz="1600" b="1" spc="-15" dirty="0">
                <a:solidFill>
                  <a:srgbClr val="323232"/>
                </a:solidFill>
                <a:latin typeface="Times New Roman"/>
                <a:cs typeface="Times New Roman"/>
              </a:rPr>
              <a:t>C</a:t>
            </a:r>
            <a:r>
              <a:rPr sz="1600" b="1" dirty="0">
                <a:solidFill>
                  <a:srgbClr val="323232"/>
                </a:solidFill>
                <a:latin typeface="Times New Roman"/>
                <a:cs typeface="Times New Roman"/>
              </a:rPr>
              <a:t>o</a:t>
            </a:r>
            <a:r>
              <a:rPr sz="1600" b="1" spc="-10" dirty="0">
                <a:solidFill>
                  <a:srgbClr val="323232"/>
                </a:solidFill>
                <a:latin typeface="Times New Roman"/>
                <a:cs typeface="Times New Roman"/>
              </a:rPr>
              <a:t>de</a:t>
            </a:r>
            <a:endParaRPr sz="1600">
              <a:latin typeface="Times New Roman"/>
              <a:cs typeface="Times New Roman"/>
            </a:endParaRPr>
          </a:p>
        </p:txBody>
      </p:sp>
      <p:sp>
        <p:nvSpPr>
          <p:cNvPr id="4" name="object 4"/>
          <p:cNvSpPr txBox="1"/>
          <p:nvPr/>
        </p:nvSpPr>
        <p:spPr>
          <a:xfrm>
            <a:off x="1130300" y="5370513"/>
            <a:ext cx="1787525" cy="239712"/>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sz="1600" b="1" spc="-15" dirty="0">
                <a:latin typeface="Calibri"/>
                <a:cs typeface="Calibri"/>
              </a:rPr>
              <a:t>Ou</a:t>
            </a:r>
            <a:r>
              <a:rPr sz="1600" b="1" spc="-5" dirty="0">
                <a:latin typeface="Calibri"/>
                <a:cs typeface="Calibri"/>
              </a:rPr>
              <a:t>t</a:t>
            </a:r>
            <a:r>
              <a:rPr sz="1600" b="1" spc="-15" dirty="0">
                <a:latin typeface="Calibri"/>
                <a:cs typeface="Calibri"/>
              </a:rPr>
              <a:t>pu</a:t>
            </a:r>
            <a:r>
              <a:rPr sz="1600" b="1" spc="-10" dirty="0">
                <a:latin typeface="Calibri"/>
                <a:cs typeface="Calibri"/>
              </a:rPr>
              <a:t>t</a:t>
            </a:r>
            <a:r>
              <a:rPr sz="1600" b="1" spc="-114" dirty="0">
                <a:latin typeface="Times New Roman"/>
                <a:cs typeface="Times New Roman"/>
              </a:rPr>
              <a:t> </a:t>
            </a:r>
            <a:r>
              <a:rPr sz="1600" b="1" spc="-10" dirty="0">
                <a:latin typeface="Calibri"/>
                <a:cs typeface="Calibri"/>
              </a:rPr>
              <a:t>Wavefo</a:t>
            </a:r>
            <a:r>
              <a:rPr sz="1600" b="1" spc="-15" dirty="0">
                <a:latin typeface="Calibri"/>
                <a:cs typeface="Calibri"/>
              </a:rPr>
              <a:t>rm</a:t>
            </a:r>
            <a:endParaRPr sz="1600">
              <a:latin typeface="Calibri"/>
              <a:cs typeface="Calibri"/>
            </a:endParaRPr>
          </a:p>
        </p:txBody>
      </p:sp>
      <p:sp>
        <p:nvSpPr>
          <p:cNvPr id="151557"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1558"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1559"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1560"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1561" name="object 9"/>
          <p:cNvSpPr>
            <a:spLocks noChangeArrowheads="1"/>
          </p:cNvSpPr>
          <p:nvPr/>
        </p:nvSpPr>
        <p:spPr bwMode="auto">
          <a:xfrm>
            <a:off x="1374775" y="1377950"/>
            <a:ext cx="4683125" cy="3448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1562" name="object 10"/>
          <p:cNvSpPr>
            <a:spLocks noChangeArrowheads="1"/>
          </p:cNvSpPr>
          <p:nvPr/>
        </p:nvSpPr>
        <p:spPr bwMode="auto">
          <a:xfrm>
            <a:off x="1058863" y="6080125"/>
            <a:ext cx="5764212" cy="28146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78</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object 2"/>
          <p:cNvSpPr>
            <a:spLocks/>
          </p:cNvSpPr>
          <p:nvPr/>
        </p:nvSpPr>
        <p:spPr bwMode="auto">
          <a:xfrm>
            <a:off x="896938" y="98012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3603" name="object 3"/>
          <p:cNvSpPr txBox="1">
            <a:spLocks noChangeArrowheads="1"/>
          </p:cNvSpPr>
          <p:nvPr/>
        </p:nvSpPr>
        <p:spPr bwMode="auto">
          <a:xfrm>
            <a:off x="1130300" y="939800"/>
            <a:ext cx="559276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20938" indent="-24098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9000"/>
              </a:lnSpc>
            </a:pPr>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2</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Resistive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Load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Inverter</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38"/>
              </a:spcBef>
            </a:pPr>
            <a:endParaRPr lang="en-US" altLang="en-US" sz="17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Here,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enhancement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type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nMOS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acts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driver</a:t>
            </a:r>
            <a:r>
              <a:rPr lang="en-US" altLang="en-US" sz="14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transistor.</a:t>
            </a:r>
          </a:p>
          <a:p>
            <a:pPr eaLnBrk="1" hangingPunct="1">
              <a:spcBef>
                <a:spcPts val="438"/>
              </a:spcBef>
            </a:pPr>
            <a:r>
              <a:rPr lang="en-US" altLang="en-US" sz="2100" baseline="4000">
                <a:cs typeface="Calibri" panose="020F0502020204030204" pitchFamily="34" charset="0"/>
              </a:rPr>
              <a:t>The</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load</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consists</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of</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a</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simple</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linear</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resistor</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R</a:t>
            </a:r>
            <a:r>
              <a:rPr lang="en-US" altLang="en-US" sz="800">
                <a:cs typeface="Calibri" panose="020F0502020204030204" pitchFamily="34" charset="0"/>
              </a:rPr>
              <a:t>L</a:t>
            </a:r>
            <a:r>
              <a:rPr lang="en-US" altLang="en-US" sz="2100" baseline="4000">
                <a:cs typeface="Calibri" panose="020F0502020204030204" pitchFamily="34" charset="0"/>
              </a:rPr>
              <a:t>.</a:t>
            </a:r>
            <a:r>
              <a:rPr lang="en-US" altLang="en-US" sz="2100" baseline="4000">
                <a:latin typeface="Times New Roman" panose="02020603050405020304" pitchFamily="18" charset="0"/>
                <a:cs typeface="Times New Roman" panose="02020603050405020304" pitchFamily="18" charset="0"/>
              </a:rPr>
              <a:t> </a:t>
            </a:r>
            <a:r>
              <a:rPr lang="en-US" altLang="en-US" sz="2100" baseline="4000">
                <a:cs typeface="Calibri" panose="020F0502020204030204" pitchFamily="34" charset="0"/>
              </a:rPr>
              <a:t>The</a:t>
            </a:r>
          </a:p>
          <a:p>
            <a:pPr eaLnBrk="1" hangingPunct="1">
              <a:lnSpc>
                <a:spcPts val="2150"/>
              </a:lnSpc>
              <a:spcBef>
                <a:spcPts val="150"/>
              </a:spcBef>
            </a:pPr>
            <a:r>
              <a:rPr lang="en-US" altLang="en-US" sz="2000" baseline="4000">
                <a:cs typeface="Calibri" panose="020F0502020204030204" pitchFamily="34" charset="0"/>
              </a:rPr>
              <a:t>power</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supply</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of</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the</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circuit</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is</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V</a:t>
            </a:r>
            <a:r>
              <a:rPr lang="en-US" altLang="en-US" sz="800">
                <a:cs typeface="Calibri" panose="020F0502020204030204" pitchFamily="34" charset="0"/>
              </a:rPr>
              <a:t>DD</a:t>
            </a:r>
            <a:r>
              <a:rPr lang="en-US" altLang="en-US" sz="8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and</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the</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drain</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current</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I</a:t>
            </a:r>
            <a:r>
              <a:rPr lang="en-US" altLang="en-US" sz="800">
                <a:cs typeface="Calibri" panose="020F0502020204030204" pitchFamily="34" charset="0"/>
              </a:rPr>
              <a:t>D</a:t>
            </a:r>
            <a:r>
              <a:rPr lang="en-US" altLang="en-US" sz="8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is</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equalto</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the</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load</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current</a:t>
            </a:r>
            <a:r>
              <a:rPr lang="en-US" altLang="en-US" sz="2000" baseline="4000">
                <a:latin typeface="Times New Roman" panose="02020603050405020304" pitchFamily="18" charset="0"/>
                <a:cs typeface="Times New Roman" panose="02020603050405020304" pitchFamily="18" charset="0"/>
              </a:rPr>
              <a:t> </a:t>
            </a:r>
            <a:r>
              <a:rPr lang="en-US" altLang="en-US" sz="2000" baseline="4000">
                <a:cs typeface="Calibri" panose="020F0502020204030204" pitchFamily="34" charset="0"/>
              </a:rPr>
              <a:t>I</a:t>
            </a:r>
            <a:r>
              <a:rPr lang="en-US" altLang="en-US" sz="800">
                <a:cs typeface="Calibri" panose="020F0502020204030204" pitchFamily="34" charset="0"/>
              </a:rPr>
              <a:t>R</a:t>
            </a:r>
            <a:r>
              <a:rPr lang="en-US" altLang="en-US" sz="2000" baseline="4000">
                <a:cs typeface="Calibri" panose="020F0502020204030204" pitchFamily="34" charset="0"/>
              </a:rPr>
              <a:t>.</a:t>
            </a:r>
          </a:p>
          <a:p>
            <a:pPr eaLnBrk="1" hangingPunct="1">
              <a:spcBef>
                <a:spcPts val="275"/>
              </a:spcBef>
            </a:pPr>
            <a:r>
              <a:rPr lang="en-US" altLang="en-US" sz="1300">
                <a:cs typeface="Calibri" panose="020F0502020204030204" pitchFamily="34" charset="0"/>
              </a:rPr>
              <a:t>The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operating</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modes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for</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different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input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output</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voltages</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are</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givenin</a:t>
            </a:r>
          </a:p>
          <a:p>
            <a:pPr eaLnBrk="1" hangingPunct="1">
              <a:spcBef>
                <a:spcPts val="525"/>
              </a:spcBef>
            </a:pPr>
            <a:r>
              <a:rPr lang="en-US" altLang="en-US" sz="1300">
                <a:cs typeface="Calibri" panose="020F0502020204030204" pitchFamily="34" charset="0"/>
              </a:rPr>
              <a:t>below</a:t>
            </a:r>
            <a:r>
              <a:rPr lang="en-US" altLang="en-US" sz="1300">
                <a:latin typeface="Times New Roman" panose="02020603050405020304" pitchFamily="18" charset="0"/>
                <a:cs typeface="Times New Roman" panose="02020603050405020304" pitchFamily="18" charset="0"/>
              </a:rPr>
              <a:t> </a:t>
            </a:r>
            <a:r>
              <a:rPr lang="en-US" altLang="en-US" sz="1300">
                <a:cs typeface="Calibri" panose="020F0502020204030204" pitchFamily="34" charset="0"/>
              </a:rPr>
              <a:t>table.</a:t>
            </a:r>
          </a:p>
        </p:txBody>
      </p:sp>
      <p:sp>
        <p:nvSpPr>
          <p:cNvPr id="4" name="object 4"/>
          <p:cNvSpPr txBox="1"/>
          <p:nvPr/>
        </p:nvSpPr>
        <p:spPr>
          <a:xfrm>
            <a:off x="1130300" y="5886450"/>
            <a:ext cx="1700213" cy="241300"/>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sz="1600" b="1" spc="-15" dirty="0">
                <a:latin typeface="Calibri"/>
                <a:cs typeface="Calibri"/>
              </a:rPr>
              <a:t>Circui</a:t>
            </a:r>
            <a:r>
              <a:rPr sz="1600" b="1" spc="-10" dirty="0">
                <a:latin typeface="Calibri"/>
                <a:cs typeface="Calibri"/>
              </a:rPr>
              <a:t>t</a:t>
            </a:r>
            <a:r>
              <a:rPr sz="1600" b="1" spc="-90" dirty="0">
                <a:latin typeface="Times New Roman"/>
                <a:cs typeface="Times New Roman"/>
              </a:rPr>
              <a:t> </a:t>
            </a:r>
            <a:r>
              <a:rPr sz="1600" b="1" spc="-10" dirty="0">
                <a:latin typeface="Calibri"/>
                <a:cs typeface="Calibri"/>
              </a:rPr>
              <a:t>Sc</a:t>
            </a:r>
            <a:r>
              <a:rPr sz="1600" b="1" spc="-5" dirty="0">
                <a:latin typeface="Calibri"/>
                <a:cs typeface="Calibri"/>
              </a:rPr>
              <a:t>h</a:t>
            </a:r>
            <a:r>
              <a:rPr sz="1600" b="1" spc="-15" dirty="0">
                <a:latin typeface="Calibri"/>
                <a:cs typeface="Calibri"/>
              </a:rPr>
              <a:t>emat</a:t>
            </a:r>
            <a:r>
              <a:rPr sz="1600" b="1" dirty="0">
                <a:latin typeface="Calibri"/>
                <a:cs typeface="Calibri"/>
              </a:rPr>
              <a:t>i</a:t>
            </a:r>
            <a:r>
              <a:rPr sz="1600" b="1" spc="-10" dirty="0">
                <a:latin typeface="Calibri"/>
                <a:cs typeface="Calibri"/>
              </a:rPr>
              <a:t>c</a:t>
            </a:r>
            <a:endParaRPr sz="1600">
              <a:latin typeface="Calibri"/>
              <a:cs typeface="Calibri"/>
            </a:endParaRPr>
          </a:p>
        </p:txBody>
      </p:sp>
      <p:sp>
        <p:nvSpPr>
          <p:cNvPr id="153605"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360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3607"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3608"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3609" name="object 9"/>
          <p:cNvSpPr>
            <a:spLocks noChangeArrowheads="1"/>
          </p:cNvSpPr>
          <p:nvPr/>
        </p:nvSpPr>
        <p:spPr bwMode="auto">
          <a:xfrm>
            <a:off x="2322513" y="3805238"/>
            <a:ext cx="2924175" cy="11239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3610" name="object 10"/>
          <p:cNvSpPr>
            <a:spLocks noChangeArrowheads="1"/>
          </p:cNvSpPr>
          <p:nvPr/>
        </p:nvSpPr>
        <p:spPr bwMode="auto">
          <a:xfrm>
            <a:off x="1520825" y="6229350"/>
            <a:ext cx="4637088" cy="31162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79</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object 2"/>
          <p:cNvSpPr>
            <a:spLocks/>
          </p:cNvSpPr>
          <p:nvPr/>
        </p:nvSpPr>
        <p:spPr bwMode="auto">
          <a:xfrm>
            <a:off x="895350" y="9802813"/>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673100" y="922338"/>
            <a:ext cx="1573213" cy="234950"/>
          </a:xfrm>
          <a:prstGeom prst="rect">
            <a:avLst/>
          </a:prstGeom>
        </p:spPr>
        <p:txBody>
          <a:bodyPr lIns="0" tIns="0" rIns="0" bIns="0">
            <a:spAutoFit/>
          </a:bodyPr>
          <a:lstStyle/>
          <a:p>
            <a:pPr marL="241300" indent="-228600" eaLnBrk="1" fontAlgn="auto" hangingPunct="1">
              <a:spcBef>
                <a:spcPts val="0"/>
              </a:spcBef>
              <a:spcAft>
                <a:spcPts val="0"/>
              </a:spcAft>
              <a:buClr>
                <a:srgbClr val="323232"/>
              </a:buClr>
              <a:buFont typeface="Wingdings"/>
              <a:buChar char=""/>
              <a:tabLst>
                <a:tab pos="241935" algn="l"/>
              </a:tabLst>
              <a:defRPr/>
            </a:pPr>
            <a:r>
              <a:rPr sz="1600" b="1" spc="1185" dirty="0">
                <a:solidFill>
                  <a:srgbClr val="323232"/>
                </a:solidFill>
                <a:latin typeface="Times New Roman"/>
                <a:cs typeface="Times New Roman"/>
              </a:rPr>
              <a:t>T</a:t>
            </a:r>
            <a:r>
              <a:rPr sz="1600" b="1" spc="-60" dirty="0">
                <a:solidFill>
                  <a:srgbClr val="323232"/>
                </a:solidFill>
                <a:latin typeface="Times New Roman"/>
                <a:cs typeface="Times New Roman"/>
              </a:rPr>
              <a:t>-</a:t>
            </a:r>
            <a:r>
              <a:rPr sz="1600" b="1" spc="-10" dirty="0">
                <a:solidFill>
                  <a:srgbClr val="323232"/>
                </a:solidFill>
                <a:latin typeface="Times New Roman"/>
                <a:cs typeface="Times New Roman"/>
              </a:rPr>
              <a:t>Spi</a:t>
            </a:r>
            <a:r>
              <a:rPr sz="1600" b="1" dirty="0">
                <a:solidFill>
                  <a:srgbClr val="323232"/>
                </a:solidFill>
                <a:latin typeface="Times New Roman"/>
                <a:cs typeface="Times New Roman"/>
              </a:rPr>
              <a:t>c</a:t>
            </a:r>
            <a:r>
              <a:rPr sz="1600" b="1" spc="5" dirty="0">
                <a:solidFill>
                  <a:srgbClr val="323232"/>
                </a:solidFill>
                <a:latin typeface="Times New Roman"/>
                <a:cs typeface="Times New Roman"/>
              </a:rPr>
              <a:t>e</a:t>
            </a:r>
            <a:r>
              <a:rPr sz="1600" b="1" spc="-5" dirty="0">
                <a:solidFill>
                  <a:srgbClr val="323232"/>
                </a:solidFill>
                <a:latin typeface="Times New Roman"/>
                <a:cs typeface="Times New Roman"/>
              </a:rPr>
              <a:t> </a:t>
            </a:r>
            <a:r>
              <a:rPr sz="1600" b="1" dirty="0">
                <a:solidFill>
                  <a:srgbClr val="323232"/>
                </a:solidFill>
                <a:latin typeface="Times New Roman"/>
                <a:cs typeface="Times New Roman"/>
              </a:rPr>
              <a:t>C</a:t>
            </a:r>
            <a:r>
              <a:rPr sz="1600" b="1" spc="5" dirty="0">
                <a:solidFill>
                  <a:srgbClr val="323232"/>
                </a:solidFill>
                <a:latin typeface="Times New Roman"/>
                <a:cs typeface="Times New Roman"/>
              </a:rPr>
              <a:t>o</a:t>
            </a:r>
            <a:r>
              <a:rPr sz="1600" b="1" spc="-10" dirty="0">
                <a:solidFill>
                  <a:srgbClr val="323232"/>
                </a:solidFill>
                <a:latin typeface="Times New Roman"/>
                <a:cs typeface="Times New Roman"/>
              </a:rPr>
              <a:t>d</a:t>
            </a:r>
            <a:r>
              <a:rPr sz="1600" b="1" spc="5" dirty="0">
                <a:solidFill>
                  <a:srgbClr val="323232"/>
                </a:solidFill>
                <a:latin typeface="Times New Roman"/>
                <a:cs typeface="Times New Roman"/>
              </a:rPr>
              <a:t>e</a:t>
            </a:r>
            <a:endParaRPr sz="1600">
              <a:latin typeface="Times New Roman"/>
              <a:cs typeface="Times New Roman"/>
            </a:endParaRPr>
          </a:p>
        </p:txBody>
      </p:sp>
      <p:sp>
        <p:nvSpPr>
          <p:cNvPr id="4" name="object 4"/>
          <p:cNvSpPr txBox="1"/>
          <p:nvPr/>
        </p:nvSpPr>
        <p:spPr>
          <a:xfrm>
            <a:off x="673100" y="4024313"/>
            <a:ext cx="1789113" cy="239712"/>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sz="1600" b="1" spc="-15" dirty="0">
                <a:latin typeface="Calibri"/>
                <a:cs typeface="Calibri"/>
              </a:rPr>
              <a:t>Ou</a:t>
            </a:r>
            <a:r>
              <a:rPr sz="1600" b="1" spc="-5" dirty="0">
                <a:latin typeface="Calibri"/>
                <a:cs typeface="Calibri"/>
              </a:rPr>
              <a:t>t</a:t>
            </a:r>
            <a:r>
              <a:rPr sz="1600" b="1" spc="-15" dirty="0">
                <a:latin typeface="Calibri"/>
                <a:cs typeface="Calibri"/>
              </a:rPr>
              <a:t>pu</a:t>
            </a:r>
            <a:r>
              <a:rPr sz="1600" b="1" spc="-10" dirty="0">
                <a:latin typeface="Calibri"/>
                <a:cs typeface="Calibri"/>
              </a:rPr>
              <a:t>t</a:t>
            </a:r>
            <a:r>
              <a:rPr sz="1600" b="1" spc="-105" dirty="0">
                <a:latin typeface="Times New Roman"/>
                <a:cs typeface="Times New Roman"/>
              </a:rPr>
              <a:t> </a:t>
            </a:r>
            <a:r>
              <a:rPr sz="1600" b="1" spc="-10" dirty="0">
                <a:latin typeface="Calibri"/>
                <a:cs typeface="Calibri"/>
              </a:rPr>
              <a:t>Wavefo</a:t>
            </a:r>
            <a:r>
              <a:rPr sz="1600" b="1" spc="-15" dirty="0">
                <a:latin typeface="Calibri"/>
                <a:cs typeface="Calibri"/>
              </a:rPr>
              <a:t>rm</a:t>
            </a:r>
            <a:endParaRPr sz="1600">
              <a:latin typeface="Calibri"/>
              <a:cs typeface="Calibri"/>
            </a:endParaRPr>
          </a:p>
        </p:txBody>
      </p:sp>
      <p:sp>
        <p:nvSpPr>
          <p:cNvPr id="14343"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44"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45"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46"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347"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EA53375-4A96-4A0C-90D4-9C735FC71297}" type="slidenum">
              <a:rPr lang="en-US" altLang="en-US">
                <a:cs typeface="Calibri" panose="020F0502020204030204" pitchFamily="34" charset="0"/>
              </a:rPr>
              <a:pPr/>
              <a:t>8</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2" y="4764824"/>
            <a:ext cx="6426825" cy="36561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279525"/>
            <a:ext cx="6194207" cy="245586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19163"/>
            <a:ext cx="1323975" cy="241300"/>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sz="1600" b="1" spc="-10" dirty="0">
                <a:latin typeface="Calibri"/>
                <a:cs typeface="Calibri"/>
              </a:rPr>
              <a:t>T-Spice</a:t>
            </a:r>
            <a:r>
              <a:rPr sz="1600" b="1" spc="-100" dirty="0">
                <a:latin typeface="Times New Roman"/>
                <a:cs typeface="Times New Roman"/>
              </a:rPr>
              <a:t> </a:t>
            </a:r>
            <a:r>
              <a:rPr sz="1600" b="1" spc="-15" dirty="0">
                <a:latin typeface="Calibri"/>
                <a:cs typeface="Calibri"/>
              </a:rPr>
              <a:t>Code</a:t>
            </a:r>
            <a:endParaRPr sz="1600">
              <a:latin typeface="Calibri"/>
              <a:cs typeface="Calibri"/>
            </a:endParaRPr>
          </a:p>
        </p:txBody>
      </p:sp>
      <p:sp>
        <p:nvSpPr>
          <p:cNvPr id="4" name="object 4"/>
          <p:cNvSpPr txBox="1"/>
          <p:nvPr/>
        </p:nvSpPr>
        <p:spPr>
          <a:xfrm>
            <a:off x="1130300" y="5621338"/>
            <a:ext cx="1787525" cy="228600"/>
          </a:xfrm>
          <a:prstGeom prst="rect">
            <a:avLst/>
          </a:prstGeom>
        </p:spPr>
        <p:txBody>
          <a:bodyPr lIns="0" tIns="0" rIns="0" bIns="0">
            <a:spAutoFit/>
          </a:bodyPr>
          <a:lstStyle/>
          <a:p>
            <a:pPr marL="240665" indent="-227965" eaLnBrk="1" fontAlgn="auto" hangingPunct="1">
              <a:spcBef>
                <a:spcPts val="0"/>
              </a:spcBef>
              <a:spcAft>
                <a:spcPts val="0"/>
              </a:spcAft>
              <a:buSzPct val="68750"/>
              <a:buFont typeface="Wingdings"/>
              <a:buChar char=""/>
              <a:tabLst>
                <a:tab pos="241300" algn="l"/>
              </a:tabLst>
              <a:defRPr/>
            </a:pPr>
            <a:r>
              <a:rPr sz="1600" b="1" spc="-15" dirty="0">
                <a:latin typeface="Calibri"/>
                <a:cs typeface="Calibri"/>
              </a:rPr>
              <a:t>Ou</a:t>
            </a:r>
            <a:r>
              <a:rPr sz="1600" b="1" spc="-5" dirty="0">
                <a:latin typeface="Calibri"/>
                <a:cs typeface="Calibri"/>
              </a:rPr>
              <a:t>t</a:t>
            </a:r>
            <a:r>
              <a:rPr sz="1600" b="1" spc="-15" dirty="0">
                <a:latin typeface="Calibri"/>
                <a:cs typeface="Calibri"/>
              </a:rPr>
              <a:t>pu</a:t>
            </a:r>
            <a:r>
              <a:rPr sz="1600" b="1" spc="-10" dirty="0">
                <a:latin typeface="Calibri"/>
                <a:cs typeface="Calibri"/>
              </a:rPr>
              <a:t>t</a:t>
            </a:r>
            <a:r>
              <a:rPr sz="1600" b="1" spc="-114" dirty="0">
                <a:latin typeface="Times New Roman"/>
                <a:cs typeface="Times New Roman"/>
              </a:rPr>
              <a:t> </a:t>
            </a:r>
            <a:r>
              <a:rPr sz="1600" b="1" spc="-10" dirty="0">
                <a:latin typeface="Calibri"/>
                <a:cs typeface="Calibri"/>
              </a:rPr>
              <a:t>Wavefo</a:t>
            </a:r>
            <a:r>
              <a:rPr sz="1600" b="1" spc="-15" dirty="0">
                <a:latin typeface="Calibri"/>
                <a:cs typeface="Calibri"/>
              </a:rPr>
              <a:t>rm</a:t>
            </a:r>
            <a:endParaRPr sz="1600">
              <a:latin typeface="Calibri"/>
              <a:cs typeface="Calibri"/>
            </a:endParaRPr>
          </a:p>
        </p:txBody>
      </p:sp>
      <p:sp>
        <p:nvSpPr>
          <p:cNvPr id="155653"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565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5655"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5656"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5657" name="object 9"/>
          <p:cNvSpPr>
            <a:spLocks noChangeArrowheads="1"/>
          </p:cNvSpPr>
          <p:nvPr/>
        </p:nvSpPr>
        <p:spPr bwMode="auto">
          <a:xfrm>
            <a:off x="1189038" y="1498600"/>
            <a:ext cx="5167312" cy="36512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5658" name="object 10"/>
          <p:cNvSpPr>
            <a:spLocks noChangeArrowheads="1"/>
          </p:cNvSpPr>
          <p:nvPr/>
        </p:nvSpPr>
        <p:spPr bwMode="auto">
          <a:xfrm>
            <a:off x="911225" y="6134100"/>
            <a:ext cx="5683250" cy="27574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80</a:t>
            </a:r>
            <a:r>
              <a:rPr spc="-20"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smtClean="0">
                <a:solidFill>
                  <a:srgbClr val="7D7D7D"/>
                </a:solidFill>
                <a:latin typeface="Calibri"/>
                <a:cs typeface="Calibri"/>
              </a:rPr>
              <a:t>g</a:t>
            </a:r>
            <a:r>
              <a:rPr lang="en-US" b="0" dirty="0" smtClean="0">
                <a:solidFill>
                  <a:srgbClr val="7D7D7D"/>
                </a:solidFill>
                <a:latin typeface="Calibri"/>
                <a:cs typeface="Calibri"/>
              </a:rPr>
              <a:t> e</a:t>
            </a:r>
            <a:endParaRPr b="0" dirty="0">
              <a:solidFill>
                <a:srgbClr val="7D7D7D"/>
              </a:solidFill>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object 2"/>
          <p:cNvSpPr>
            <a:spLocks/>
          </p:cNvSpPr>
          <p:nvPr/>
        </p:nvSpPr>
        <p:spPr bwMode="auto">
          <a:xfrm>
            <a:off x="2697163" y="2587625"/>
            <a:ext cx="0" cy="173038"/>
          </a:xfrm>
          <a:custGeom>
            <a:avLst/>
            <a:gdLst>
              <a:gd name="T0" fmla="*/ 0 h 173355"/>
              <a:gd name="T1" fmla="*/ 173022 h 173355"/>
              <a:gd name="T2" fmla="*/ 0 60000 65536"/>
              <a:gd name="T3" fmla="*/ 0 60000 65536"/>
            </a:gdLst>
            <a:ahLst/>
            <a:cxnLst>
              <a:cxn ang="T2">
                <a:pos x="0" y="T0"/>
              </a:cxn>
              <a:cxn ang="T3">
                <a:pos x="0" y="T1"/>
              </a:cxn>
            </a:cxnLst>
            <a:rect l="0" t="0" r="r" b="b"/>
            <a:pathLst>
              <a:path h="173355">
                <a:moveTo>
                  <a:pt x="0" y="0"/>
                </a:moveTo>
                <a:lnTo>
                  <a:pt x="0" y="173339"/>
                </a:lnTo>
              </a:path>
            </a:pathLst>
          </a:custGeom>
          <a:noFill/>
          <a:ln w="4436">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699" name="object 3"/>
          <p:cNvSpPr>
            <a:spLocks/>
          </p:cNvSpPr>
          <p:nvPr/>
        </p:nvSpPr>
        <p:spPr bwMode="auto">
          <a:xfrm>
            <a:off x="2698750" y="2757488"/>
            <a:ext cx="44450" cy="3175"/>
          </a:xfrm>
          <a:custGeom>
            <a:avLst/>
            <a:gdLst>
              <a:gd name="T0" fmla="*/ 0 w 44450"/>
              <a:gd name="T1" fmla="*/ 1581 h 2539"/>
              <a:gd name="T2" fmla="*/ 44458 w 44450"/>
              <a:gd name="T3" fmla="*/ 1581 h 2539"/>
              <a:gd name="T4" fmla="*/ 0 60000 65536"/>
              <a:gd name="T5" fmla="*/ 0 60000 65536"/>
            </a:gdLst>
            <a:ahLst/>
            <a:cxnLst>
              <a:cxn ang="T4">
                <a:pos x="T0" y="T1"/>
              </a:cxn>
              <a:cxn ang="T5">
                <a:pos x="T2" y="T3"/>
              </a:cxn>
            </a:cxnLst>
            <a:rect l="0" t="0" r="r" b="b"/>
            <a:pathLst>
              <a:path w="44450" h="2539">
                <a:moveTo>
                  <a:pt x="0" y="1264"/>
                </a:moveTo>
                <a:lnTo>
                  <a:pt x="44458" y="1264"/>
                </a:lnTo>
              </a:path>
            </a:pathLst>
          </a:custGeom>
          <a:noFill/>
          <a:ln w="379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0" name="object 4"/>
          <p:cNvSpPr>
            <a:spLocks/>
          </p:cNvSpPr>
          <p:nvPr/>
        </p:nvSpPr>
        <p:spPr bwMode="auto">
          <a:xfrm>
            <a:off x="2743200" y="2587625"/>
            <a:ext cx="0" cy="173038"/>
          </a:xfrm>
          <a:custGeom>
            <a:avLst/>
            <a:gdLst>
              <a:gd name="T0" fmla="*/ 0 h 173355"/>
              <a:gd name="T1" fmla="*/ 173022 h 173355"/>
              <a:gd name="T2" fmla="*/ 0 60000 65536"/>
              <a:gd name="T3" fmla="*/ 0 60000 65536"/>
            </a:gdLst>
            <a:ahLst/>
            <a:cxnLst>
              <a:cxn ang="T2">
                <a:pos x="0" y="T0"/>
              </a:cxn>
              <a:cxn ang="T3">
                <a:pos x="0" y="T1"/>
              </a:cxn>
            </a:cxnLst>
            <a:rect l="0" t="0" r="r" b="b"/>
            <a:pathLst>
              <a:path h="173355">
                <a:moveTo>
                  <a:pt x="0" y="0"/>
                </a:moveTo>
                <a:lnTo>
                  <a:pt x="0" y="173339"/>
                </a:lnTo>
              </a:path>
            </a:pathLst>
          </a:custGeom>
          <a:noFill/>
          <a:ln w="3805">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1" name="object 5"/>
          <p:cNvSpPr>
            <a:spLocks/>
          </p:cNvSpPr>
          <p:nvPr/>
        </p:nvSpPr>
        <p:spPr bwMode="auto">
          <a:xfrm>
            <a:off x="2698750" y="2587625"/>
            <a:ext cx="44450" cy="3175"/>
          </a:xfrm>
          <a:custGeom>
            <a:avLst/>
            <a:gdLst>
              <a:gd name="T0" fmla="*/ 0 w 44450"/>
              <a:gd name="T1" fmla="*/ 1584 h 3175"/>
              <a:gd name="T2" fmla="*/ 44458 w 44450"/>
              <a:gd name="T3" fmla="*/ 1584 h 3175"/>
              <a:gd name="T4" fmla="*/ 0 60000 65536"/>
              <a:gd name="T5" fmla="*/ 0 60000 65536"/>
            </a:gdLst>
            <a:ahLst/>
            <a:cxnLst>
              <a:cxn ang="T4">
                <a:pos x="T0" y="T1"/>
              </a:cxn>
              <a:cxn ang="T5">
                <a:pos x="T2" y="T3"/>
              </a:cxn>
            </a:cxnLst>
            <a:rect l="0" t="0" r="r" b="b"/>
            <a:pathLst>
              <a:path w="44450" h="3175">
                <a:moveTo>
                  <a:pt x="0" y="1584"/>
                </a:moveTo>
                <a:lnTo>
                  <a:pt x="44458" y="1584"/>
                </a:lnTo>
              </a:path>
            </a:pathLst>
          </a:custGeom>
          <a:noFill/>
          <a:ln w="443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2" name="object 6"/>
          <p:cNvSpPr>
            <a:spLocks/>
          </p:cNvSpPr>
          <p:nvPr/>
        </p:nvSpPr>
        <p:spPr bwMode="auto">
          <a:xfrm>
            <a:off x="3279775" y="2587625"/>
            <a:ext cx="0" cy="173038"/>
          </a:xfrm>
          <a:custGeom>
            <a:avLst/>
            <a:gdLst>
              <a:gd name="T0" fmla="*/ 0 h 173355"/>
              <a:gd name="T1" fmla="*/ 173022 h 173355"/>
              <a:gd name="T2" fmla="*/ 0 60000 65536"/>
              <a:gd name="T3" fmla="*/ 0 60000 65536"/>
            </a:gdLst>
            <a:ahLst/>
            <a:cxnLst>
              <a:cxn ang="T2">
                <a:pos x="0" y="T0"/>
              </a:cxn>
              <a:cxn ang="T3">
                <a:pos x="0" y="T1"/>
              </a:cxn>
            </a:cxnLst>
            <a:rect l="0" t="0" r="r" b="b"/>
            <a:pathLst>
              <a:path h="173355">
                <a:moveTo>
                  <a:pt x="0" y="0"/>
                </a:moveTo>
                <a:lnTo>
                  <a:pt x="0" y="173339"/>
                </a:lnTo>
              </a:path>
            </a:pathLst>
          </a:custGeom>
          <a:noFill/>
          <a:ln w="443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3" name="object 7"/>
          <p:cNvSpPr>
            <a:spLocks/>
          </p:cNvSpPr>
          <p:nvPr/>
        </p:nvSpPr>
        <p:spPr bwMode="auto">
          <a:xfrm>
            <a:off x="3281363" y="2757488"/>
            <a:ext cx="47625" cy="3175"/>
          </a:xfrm>
          <a:custGeom>
            <a:avLst/>
            <a:gdLst>
              <a:gd name="T0" fmla="*/ 0 w 47625"/>
              <a:gd name="T1" fmla="*/ 1588 h 2539"/>
              <a:gd name="T2" fmla="*/ 47609 w 47625"/>
              <a:gd name="T3" fmla="*/ 1588 h 2539"/>
              <a:gd name="T4" fmla="*/ 0 60000 65536"/>
              <a:gd name="T5" fmla="*/ 0 60000 65536"/>
            </a:gdLst>
            <a:ahLst/>
            <a:cxnLst>
              <a:cxn ang="T4">
                <a:pos x="T0" y="T1"/>
              </a:cxn>
              <a:cxn ang="T5">
                <a:pos x="T2" y="T3"/>
              </a:cxn>
            </a:cxnLst>
            <a:rect l="0" t="0" r="r" b="b"/>
            <a:pathLst>
              <a:path w="47625" h="2539">
                <a:moveTo>
                  <a:pt x="0" y="1270"/>
                </a:moveTo>
                <a:lnTo>
                  <a:pt x="47609" y="1270"/>
                </a:lnTo>
              </a:path>
            </a:pathLst>
          </a:custGeom>
          <a:noFill/>
          <a:ln w="380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4" name="object 8"/>
          <p:cNvSpPr>
            <a:spLocks/>
          </p:cNvSpPr>
          <p:nvPr/>
        </p:nvSpPr>
        <p:spPr bwMode="auto">
          <a:xfrm>
            <a:off x="3327400" y="2590800"/>
            <a:ext cx="0" cy="166688"/>
          </a:xfrm>
          <a:custGeom>
            <a:avLst/>
            <a:gdLst>
              <a:gd name="T0" fmla="*/ 0 h 167639"/>
              <a:gd name="T1" fmla="*/ 166689 h 167639"/>
              <a:gd name="T2" fmla="*/ 0 60000 65536"/>
              <a:gd name="T3" fmla="*/ 0 60000 65536"/>
            </a:gdLst>
            <a:ahLst/>
            <a:cxnLst>
              <a:cxn ang="T2">
                <a:pos x="0" y="T0"/>
              </a:cxn>
              <a:cxn ang="T3">
                <a:pos x="0" y="T1"/>
              </a:cxn>
            </a:cxnLst>
            <a:rect l="0" t="0" r="r" b="b"/>
            <a:pathLst>
              <a:path h="167639">
                <a:moveTo>
                  <a:pt x="0" y="0"/>
                </a:moveTo>
                <a:lnTo>
                  <a:pt x="0" y="167640"/>
                </a:lnTo>
              </a:path>
            </a:pathLst>
          </a:custGeom>
          <a:noFill/>
          <a:ln w="443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5" name="object 9"/>
          <p:cNvSpPr>
            <a:spLocks/>
          </p:cNvSpPr>
          <p:nvPr/>
        </p:nvSpPr>
        <p:spPr bwMode="auto">
          <a:xfrm>
            <a:off x="3281363" y="2587625"/>
            <a:ext cx="47625" cy="3175"/>
          </a:xfrm>
          <a:custGeom>
            <a:avLst/>
            <a:gdLst>
              <a:gd name="T0" fmla="*/ 0 w 47625"/>
              <a:gd name="T1" fmla="*/ 1588 h 2539"/>
              <a:gd name="T2" fmla="*/ 47609 w 47625"/>
              <a:gd name="T3" fmla="*/ 1588 h 2539"/>
              <a:gd name="T4" fmla="*/ 0 60000 65536"/>
              <a:gd name="T5" fmla="*/ 0 60000 65536"/>
            </a:gdLst>
            <a:ahLst/>
            <a:cxnLst>
              <a:cxn ang="T4">
                <a:pos x="T0" y="T1"/>
              </a:cxn>
              <a:cxn ang="T5">
                <a:pos x="T2" y="T3"/>
              </a:cxn>
            </a:cxnLst>
            <a:rect l="0" t="0" r="r" b="b"/>
            <a:pathLst>
              <a:path w="47625" h="2539">
                <a:moveTo>
                  <a:pt x="0" y="1270"/>
                </a:moveTo>
                <a:lnTo>
                  <a:pt x="47609" y="1270"/>
                </a:lnTo>
              </a:path>
            </a:pathLst>
          </a:custGeom>
          <a:noFill/>
          <a:ln w="3810">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6" name="object 10"/>
          <p:cNvSpPr>
            <a:spLocks/>
          </p:cNvSpPr>
          <p:nvPr/>
        </p:nvSpPr>
        <p:spPr bwMode="auto">
          <a:xfrm>
            <a:off x="6264275" y="3251200"/>
            <a:ext cx="50800" cy="1588"/>
          </a:xfrm>
          <a:custGeom>
            <a:avLst/>
            <a:gdLst>
              <a:gd name="T0" fmla="*/ 0 w 50164"/>
              <a:gd name="T1" fmla="*/ 794 h 2539"/>
              <a:gd name="T2" fmla="*/ 50806 w 50164"/>
              <a:gd name="T3" fmla="*/ 794 h 2539"/>
              <a:gd name="T4" fmla="*/ 0 60000 65536"/>
              <a:gd name="T5" fmla="*/ 0 60000 65536"/>
            </a:gdLst>
            <a:ahLst/>
            <a:cxnLst>
              <a:cxn ang="T4">
                <a:pos x="T0" y="T1"/>
              </a:cxn>
              <a:cxn ang="T5">
                <a:pos x="T2" y="T3"/>
              </a:cxn>
            </a:cxnLst>
            <a:rect l="0" t="0" r="r" b="b"/>
            <a:pathLst>
              <a:path w="50164" h="2539">
                <a:moveTo>
                  <a:pt x="0" y="1270"/>
                </a:moveTo>
                <a:lnTo>
                  <a:pt x="50170" y="1270"/>
                </a:lnTo>
              </a:path>
            </a:pathLst>
          </a:custGeom>
          <a:noFill/>
          <a:ln w="380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7" name="object 11"/>
          <p:cNvSpPr>
            <a:spLocks/>
          </p:cNvSpPr>
          <p:nvPr/>
        </p:nvSpPr>
        <p:spPr bwMode="auto">
          <a:xfrm>
            <a:off x="6265863" y="3082925"/>
            <a:ext cx="0" cy="168275"/>
          </a:xfrm>
          <a:custGeom>
            <a:avLst/>
            <a:gdLst>
              <a:gd name="T0" fmla="*/ 0 h 167639"/>
              <a:gd name="T1" fmla="*/ 168276 h 167639"/>
              <a:gd name="T2" fmla="*/ 0 60000 65536"/>
              <a:gd name="T3" fmla="*/ 0 60000 65536"/>
            </a:gdLst>
            <a:ahLst/>
            <a:cxnLst>
              <a:cxn ang="T2">
                <a:pos x="0" y="T0"/>
              </a:cxn>
              <a:cxn ang="T3">
                <a:pos x="0" y="T1"/>
              </a:cxn>
            </a:cxnLst>
            <a:rect l="0" t="0" r="r" b="b"/>
            <a:pathLst>
              <a:path h="167639">
                <a:moveTo>
                  <a:pt x="0" y="0"/>
                </a:moveTo>
                <a:lnTo>
                  <a:pt x="0" y="167640"/>
                </a:lnTo>
              </a:path>
            </a:pathLst>
          </a:custGeom>
          <a:noFill/>
          <a:ln w="443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8" name="object 12"/>
          <p:cNvSpPr>
            <a:spLocks/>
          </p:cNvSpPr>
          <p:nvPr/>
        </p:nvSpPr>
        <p:spPr bwMode="auto">
          <a:xfrm>
            <a:off x="6264275" y="3079750"/>
            <a:ext cx="47625" cy="3175"/>
          </a:xfrm>
          <a:custGeom>
            <a:avLst/>
            <a:gdLst>
              <a:gd name="T0" fmla="*/ 0 w 46989"/>
              <a:gd name="T1" fmla="*/ 1587 h 3810"/>
              <a:gd name="T2" fmla="*/ 47605 w 46989"/>
              <a:gd name="T3" fmla="*/ 1587 h 3810"/>
              <a:gd name="T4" fmla="*/ 0 60000 65536"/>
              <a:gd name="T5" fmla="*/ 0 60000 65536"/>
            </a:gdLst>
            <a:ahLst/>
            <a:cxnLst>
              <a:cxn ang="T4">
                <a:pos x="T0" y="T1"/>
              </a:cxn>
              <a:cxn ang="T5">
                <a:pos x="T2" y="T3"/>
              </a:cxn>
            </a:cxnLst>
            <a:rect l="0" t="0" r="r" b="b"/>
            <a:pathLst>
              <a:path w="46989" h="3810">
                <a:moveTo>
                  <a:pt x="0" y="1904"/>
                </a:moveTo>
                <a:lnTo>
                  <a:pt x="46969" y="1904"/>
                </a:lnTo>
              </a:path>
            </a:pathLst>
          </a:custGeom>
          <a:noFill/>
          <a:ln w="507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09" name="object 13"/>
          <p:cNvSpPr>
            <a:spLocks/>
          </p:cNvSpPr>
          <p:nvPr/>
        </p:nvSpPr>
        <p:spPr bwMode="auto">
          <a:xfrm>
            <a:off x="6313488" y="3079750"/>
            <a:ext cx="0" cy="169863"/>
          </a:xfrm>
          <a:custGeom>
            <a:avLst/>
            <a:gdLst>
              <a:gd name="T0" fmla="*/ 0 h 170814"/>
              <a:gd name="T1" fmla="*/ 169858 h 170814"/>
              <a:gd name="T2" fmla="*/ 0 60000 65536"/>
              <a:gd name="T3" fmla="*/ 0 60000 65536"/>
            </a:gdLst>
            <a:ahLst/>
            <a:cxnLst>
              <a:cxn ang="T2">
                <a:pos x="0" y="T0"/>
              </a:cxn>
              <a:cxn ang="T3">
                <a:pos x="0" y="T1"/>
              </a:cxn>
            </a:cxnLst>
            <a:rect l="0" t="0" r="r" b="b"/>
            <a:pathLst>
              <a:path h="170814">
                <a:moveTo>
                  <a:pt x="0" y="0"/>
                </a:moveTo>
                <a:lnTo>
                  <a:pt x="0" y="170809"/>
                </a:lnTo>
              </a:path>
            </a:pathLst>
          </a:custGeom>
          <a:noFill/>
          <a:ln w="4470">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0" name="object 14"/>
          <p:cNvSpPr>
            <a:spLocks/>
          </p:cNvSpPr>
          <p:nvPr/>
        </p:nvSpPr>
        <p:spPr bwMode="auto">
          <a:xfrm>
            <a:off x="1493838" y="3498850"/>
            <a:ext cx="50800" cy="0"/>
          </a:xfrm>
          <a:custGeom>
            <a:avLst/>
            <a:gdLst>
              <a:gd name="T0" fmla="*/ 0 w 50800"/>
              <a:gd name="T1" fmla="*/ 50804 w 50800"/>
              <a:gd name="T2" fmla="*/ 0 60000 65536"/>
              <a:gd name="T3" fmla="*/ 0 60000 65536"/>
            </a:gdLst>
            <a:ahLst/>
            <a:cxnLst>
              <a:cxn ang="T2">
                <a:pos x="T0" y="0"/>
              </a:cxn>
              <a:cxn ang="T3">
                <a:pos x="T1" y="0"/>
              </a:cxn>
            </a:cxnLst>
            <a:rect l="0" t="0" r="r" b="b"/>
            <a:pathLst>
              <a:path w="50800">
                <a:moveTo>
                  <a:pt x="0" y="0"/>
                </a:moveTo>
                <a:lnTo>
                  <a:pt x="50804" y="0"/>
                </a:lnTo>
              </a:path>
            </a:pathLst>
          </a:custGeom>
          <a:noFill/>
          <a:ln w="3810">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1" name="object 15"/>
          <p:cNvSpPr>
            <a:spLocks/>
          </p:cNvSpPr>
          <p:nvPr/>
        </p:nvSpPr>
        <p:spPr bwMode="auto">
          <a:xfrm>
            <a:off x="1495425" y="3328988"/>
            <a:ext cx="0" cy="168275"/>
          </a:xfrm>
          <a:custGeom>
            <a:avLst/>
            <a:gdLst>
              <a:gd name="T0" fmla="*/ 0 h 167639"/>
              <a:gd name="T1" fmla="*/ 168276 h 167639"/>
              <a:gd name="T2" fmla="*/ 0 60000 65536"/>
              <a:gd name="T3" fmla="*/ 0 60000 65536"/>
            </a:gdLst>
            <a:ahLst/>
            <a:cxnLst>
              <a:cxn ang="T2">
                <a:pos x="0" y="T0"/>
              </a:cxn>
              <a:cxn ang="T3">
                <a:pos x="0" y="T1"/>
              </a:cxn>
            </a:cxnLst>
            <a:rect l="0" t="0" r="r" b="b"/>
            <a:pathLst>
              <a:path h="167639">
                <a:moveTo>
                  <a:pt x="0" y="0"/>
                </a:moveTo>
                <a:lnTo>
                  <a:pt x="0" y="167640"/>
                </a:lnTo>
              </a:path>
            </a:pathLst>
          </a:custGeom>
          <a:noFill/>
          <a:ln w="444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2" name="object 16"/>
          <p:cNvSpPr>
            <a:spLocks/>
          </p:cNvSpPr>
          <p:nvPr/>
        </p:nvSpPr>
        <p:spPr bwMode="auto">
          <a:xfrm>
            <a:off x="1493838" y="3327400"/>
            <a:ext cx="50800" cy="0"/>
          </a:xfrm>
          <a:custGeom>
            <a:avLst/>
            <a:gdLst>
              <a:gd name="T0" fmla="*/ 0 w 50800"/>
              <a:gd name="T1" fmla="*/ 50804 w 50800"/>
              <a:gd name="T2" fmla="*/ 0 60000 65536"/>
              <a:gd name="T3" fmla="*/ 0 60000 65536"/>
            </a:gdLst>
            <a:ahLst/>
            <a:cxnLst>
              <a:cxn ang="T2">
                <a:pos x="T0" y="0"/>
              </a:cxn>
              <a:cxn ang="T3">
                <a:pos x="T1" y="0"/>
              </a:cxn>
            </a:cxnLst>
            <a:rect l="0" t="0" r="r" b="b"/>
            <a:pathLst>
              <a:path w="50800">
                <a:moveTo>
                  <a:pt x="0" y="0"/>
                </a:moveTo>
                <a:lnTo>
                  <a:pt x="50804" y="0"/>
                </a:lnTo>
              </a:path>
            </a:pathLst>
          </a:custGeom>
          <a:noFill/>
          <a:ln w="380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3" name="object 17"/>
          <p:cNvSpPr>
            <a:spLocks/>
          </p:cNvSpPr>
          <p:nvPr/>
        </p:nvSpPr>
        <p:spPr bwMode="auto">
          <a:xfrm>
            <a:off x="1543050" y="3328988"/>
            <a:ext cx="0" cy="168275"/>
          </a:xfrm>
          <a:custGeom>
            <a:avLst/>
            <a:gdLst>
              <a:gd name="T0" fmla="*/ 0 h 167639"/>
              <a:gd name="T1" fmla="*/ 168275 h 167639"/>
              <a:gd name="T2" fmla="*/ 0 60000 65536"/>
              <a:gd name="T3" fmla="*/ 0 60000 65536"/>
            </a:gdLst>
            <a:ahLst/>
            <a:cxnLst>
              <a:cxn ang="T2">
                <a:pos x="0" y="T0"/>
              </a:cxn>
              <a:cxn ang="T3">
                <a:pos x="0" y="T1"/>
              </a:cxn>
            </a:cxnLst>
            <a:rect l="0" t="0" r="r" b="b"/>
            <a:pathLst>
              <a:path h="167639">
                <a:moveTo>
                  <a:pt x="0" y="0"/>
                </a:moveTo>
                <a:lnTo>
                  <a:pt x="0" y="167639"/>
                </a:lnTo>
              </a:path>
            </a:pathLst>
          </a:custGeom>
          <a:noFill/>
          <a:ln w="444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4" name="object 18"/>
          <p:cNvSpPr>
            <a:spLocks/>
          </p:cNvSpPr>
          <p:nvPr/>
        </p:nvSpPr>
        <p:spPr bwMode="auto">
          <a:xfrm>
            <a:off x="2373313" y="3743325"/>
            <a:ext cx="47625" cy="3175"/>
          </a:xfrm>
          <a:custGeom>
            <a:avLst/>
            <a:gdLst>
              <a:gd name="T0" fmla="*/ 0 w 47625"/>
              <a:gd name="T1" fmla="*/ 1588 h 2539"/>
              <a:gd name="T2" fmla="*/ 47624 w 47625"/>
              <a:gd name="T3" fmla="*/ 1588 h 2539"/>
              <a:gd name="T4" fmla="*/ 0 60000 65536"/>
              <a:gd name="T5" fmla="*/ 0 60000 65536"/>
            </a:gdLst>
            <a:ahLst/>
            <a:cxnLst>
              <a:cxn ang="T4">
                <a:pos x="T0" y="T1"/>
              </a:cxn>
              <a:cxn ang="T5">
                <a:pos x="T2" y="T3"/>
              </a:cxn>
            </a:cxnLst>
            <a:rect l="0" t="0" r="r" b="b"/>
            <a:pathLst>
              <a:path w="47625" h="2539">
                <a:moveTo>
                  <a:pt x="0" y="1270"/>
                </a:moveTo>
                <a:lnTo>
                  <a:pt x="47624" y="1270"/>
                </a:lnTo>
              </a:path>
            </a:pathLst>
          </a:custGeom>
          <a:noFill/>
          <a:ln w="380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5" name="object 19"/>
          <p:cNvSpPr>
            <a:spLocks/>
          </p:cNvSpPr>
          <p:nvPr/>
        </p:nvSpPr>
        <p:spPr bwMode="auto">
          <a:xfrm>
            <a:off x="2374900" y="3575050"/>
            <a:ext cx="0" cy="168275"/>
          </a:xfrm>
          <a:custGeom>
            <a:avLst/>
            <a:gdLst>
              <a:gd name="T0" fmla="*/ 0 h 167639"/>
              <a:gd name="T1" fmla="*/ 168275 h 167639"/>
              <a:gd name="T2" fmla="*/ 0 60000 65536"/>
              <a:gd name="T3" fmla="*/ 0 60000 65536"/>
            </a:gdLst>
            <a:ahLst/>
            <a:cxnLst>
              <a:cxn ang="T2">
                <a:pos x="0" y="T0"/>
              </a:cxn>
              <a:cxn ang="T3">
                <a:pos x="0" y="T1"/>
              </a:cxn>
            </a:cxnLst>
            <a:rect l="0" t="0" r="r" b="b"/>
            <a:pathLst>
              <a:path h="167639">
                <a:moveTo>
                  <a:pt x="0" y="0"/>
                </a:moveTo>
                <a:lnTo>
                  <a:pt x="0" y="167639"/>
                </a:lnTo>
              </a:path>
            </a:pathLst>
          </a:custGeom>
          <a:noFill/>
          <a:ln w="4436">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6" name="object 20"/>
          <p:cNvSpPr>
            <a:spLocks/>
          </p:cNvSpPr>
          <p:nvPr/>
        </p:nvSpPr>
        <p:spPr bwMode="auto">
          <a:xfrm>
            <a:off x="2373313" y="3571875"/>
            <a:ext cx="47625" cy="3175"/>
          </a:xfrm>
          <a:custGeom>
            <a:avLst/>
            <a:gdLst>
              <a:gd name="T0" fmla="*/ 0 w 47625"/>
              <a:gd name="T1" fmla="*/ 1587 h 3810"/>
              <a:gd name="T2" fmla="*/ 47624 w 47625"/>
              <a:gd name="T3" fmla="*/ 1587 h 3810"/>
              <a:gd name="T4" fmla="*/ 0 60000 65536"/>
              <a:gd name="T5" fmla="*/ 0 60000 65536"/>
            </a:gdLst>
            <a:ahLst/>
            <a:cxnLst>
              <a:cxn ang="T4">
                <a:pos x="T0" y="T1"/>
              </a:cxn>
              <a:cxn ang="T5">
                <a:pos x="T2" y="T3"/>
              </a:cxn>
            </a:cxnLst>
            <a:rect l="0" t="0" r="r" b="b"/>
            <a:pathLst>
              <a:path w="47625" h="3810">
                <a:moveTo>
                  <a:pt x="0" y="1904"/>
                </a:moveTo>
                <a:lnTo>
                  <a:pt x="47624" y="1904"/>
                </a:lnTo>
              </a:path>
            </a:pathLst>
          </a:custGeom>
          <a:noFill/>
          <a:ln w="507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7" name="object 21"/>
          <p:cNvSpPr>
            <a:spLocks/>
          </p:cNvSpPr>
          <p:nvPr/>
        </p:nvSpPr>
        <p:spPr bwMode="auto">
          <a:xfrm>
            <a:off x="2422525" y="3571875"/>
            <a:ext cx="0" cy="174625"/>
          </a:xfrm>
          <a:custGeom>
            <a:avLst/>
            <a:gdLst>
              <a:gd name="T0" fmla="*/ 0 h 173989"/>
              <a:gd name="T1" fmla="*/ 174004 h 173989"/>
              <a:gd name="T2" fmla="*/ 0 60000 65536"/>
              <a:gd name="T3" fmla="*/ 0 60000 65536"/>
            </a:gdLst>
            <a:ahLst/>
            <a:cxnLst>
              <a:cxn ang="T2">
                <a:pos x="0" y="T0"/>
              </a:cxn>
              <a:cxn ang="T3">
                <a:pos x="0" y="T1"/>
              </a:cxn>
            </a:cxnLst>
            <a:rect l="0" t="0" r="r" b="b"/>
            <a:pathLst>
              <a:path h="173989">
                <a:moveTo>
                  <a:pt x="0" y="0"/>
                </a:moveTo>
                <a:lnTo>
                  <a:pt x="0" y="173370"/>
                </a:lnTo>
              </a:path>
            </a:pathLst>
          </a:custGeom>
          <a:noFill/>
          <a:ln w="3805">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8" name="object 22"/>
          <p:cNvSpPr>
            <a:spLocks/>
          </p:cNvSpPr>
          <p:nvPr/>
        </p:nvSpPr>
        <p:spPr bwMode="auto">
          <a:xfrm>
            <a:off x="2930525" y="3743325"/>
            <a:ext cx="50800" cy="3175"/>
          </a:xfrm>
          <a:custGeom>
            <a:avLst/>
            <a:gdLst>
              <a:gd name="T0" fmla="*/ 0 w 50164"/>
              <a:gd name="T1" fmla="*/ 1588 h 2539"/>
              <a:gd name="T2" fmla="*/ 50796 w 50164"/>
              <a:gd name="T3" fmla="*/ 1588 h 2539"/>
              <a:gd name="T4" fmla="*/ 0 60000 65536"/>
              <a:gd name="T5" fmla="*/ 0 60000 65536"/>
            </a:gdLst>
            <a:ahLst/>
            <a:cxnLst>
              <a:cxn ang="T4">
                <a:pos x="T0" y="T1"/>
              </a:cxn>
              <a:cxn ang="T5">
                <a:pos x="T2" y="T3"/>
              </a:cxn>
            </a:cxnLst>
            <a:rect l="0" t="0" r="r" b="b"/>
            <a:pathLst>
              <a:path w="50164" h="2539">
                <a:moveTo>
                  <a:pt x="0" y="1270"/>
                </a:moveTo>
                <a:lnTo>
                  <a:pt x="50160" y="1270"/>
                </a:lnTo>
              </a:path>
            </a:pathLst>
          </a:custGeom>
          <a:noFill/>
          <a:ln w="380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19" name="object 23"/>
          <p:cNvSpPr>
            <a:spLocks/>
          </p:cNvSpPr>
          <p:nvPr/>
        </p:nvSpPr>
        <p:spPr bwMode="auto">
          <a:xfrm>
            <a:off x="2932113" y="3575050"/>
            <a:ext cx="0" cy="168275"/>
          </a:xfrm>
          <a:custGeom>
            <a:avLst/>
            <a:gdLst>
              <a:gd name="T0" fmla="*/ 0 h 167639"/>
              <a:gd name="T1" fmla="*/ 168275 h 167639"/>
              <a:gd name="T2" fmla="*/ 0 60000 65536"/>
              <a:gd name="T3" fmla="*/ 0 60000 65536"/>
            </a:gdLst>
            <a:ahLst/>
            <a:cxnLst>
              <a:cxn ang="T2">
                <a:pos x="0" y="T0"/>
              </a:cxn>
              <a:cxn ang="T3">
                <a:pos x="0" y="T1"/>
              </a:cxn>
            </a:cxnLst>
            <a:rect l="0" t="0" r="r" b="b"/>
            <a:pathLst>
              <a:path h="167639">
                <a:moveTo>
                  <a:pt x="0" y="0"/>
                </a:moveTo>
                <a:lnTo>
                  <a:pt x="0" y="167639"/>
                </a:lnTo>
              </a:path>
            </a:pathLst>
          </a:custGeom>
          <a:noFill/>
          <a:ln w="4436">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0" name="object 24"/>
          <p:cNvSpPr>
            <a:spLocks/>
          </p:cNvSpPr>
          <p:nvPr/>
        </p:nvSpPr>
        <p:spPr bwMode="auto">
          <a:xfrm>
            <a:off x="2930525" y="3571875"/>
            <a:ext cx="47625" cy="3175"/>
          </a:xfrm>
          <a:custGeom>
            <a:avLst/>
            <a:gdLst>
              <a:gd name="T0" fmla="*/ 0 w 47625"/>
              <a:gd name="T1" fmla="*/ 1587 h 3810"/>
              <a:gd name="T2" fmla="*/ 47624 w 47625"/>
              <a:gd name="T3" fmla="*/ 1587 h 3810"/>
              <a:gd name="T4" fmla="*/ 0 60000 65536"/>
              <a:gd name="T5" fmla="*/ 0 60000 65536"/>
            </a:gdLst>
            <a:ahLst/>
            <a:cxnLst>
              <a:cxn ang="T4">
                <a:pos x="T0" y="T1"/>
              </a:cxn>
              <a:cxn ang="T5">
                <a:pos x="T2" y="T3"/>
              </a:cxn>
            </a:cxnLst>
            <a:rect l="0" t="0" r="r" b="b"/>
            <a:pathLst>
              <a:path w="47625" h="3810">
                <a:moveTo>
                  <a:pt x="0" y="1904"/>
                </a:moveTo>
                <a:lnTo>
                  <a:pt x="47624" y="1904"/>
                </a:lnTo>
              </a:path>
            </a:pathLst>
          </a:custGeom>
          <a:noFill/>
          <a:ln w="5079">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1" name="object 25"/>
          <p:cNvSpPr>
            <a:spLocks/>
          </p:cNvSpPr>
          <p:nvPr/>
        </p:nvSpPr>
        <p:spPr bwMode="auto">
          <a:xfrm>
            <a:off x="2979738" y="3571875"/>
            <a:ext cx="0" cy="171450"/>
          </a:xfrm>
          <a:custGeom>
            <a:avLst/>
            <a:gdLst>
              <a:gd name="T0" fmla="*/ 0 h 171450"/>
              <a:gd name="T1" fmla="*/ 170840 h 171450"/>
              <a:gd name="T2" fmla="*/ 0 60000 65536"/>
              <a:gd name="T3" fmla="*/ 0 60000 65536"/>
            </a:gdLst>
            <a:ahLst/>
            <a:cxnLst>
              <a:cxn ang="T2">
                <a:pos x="0" y="T0"/>
              </a:cxn>
              <a:cxn ang="T3">
                <a:pos x="0" y="T1"/>
              </a:cxn>
            </a:cxnLst>
            <a:rect l="0" t="0" r="r" b="b"/>
            <a:pathLst>
              <a:path h="171450">
                <a:moveTo>
                  <a:pt x="0" y="0"/>
                </a:moveTo>
                <a:lnTo>
                  <a:pt x="0" y="170840"/>
                </a:lnTo>
              </a:path>
            </a:pathLst>
          </a:custGeom>
          <a:noFill/>
          <a:ln w="3805">
            <a:solidFill>
              <a:srgbClr val="E1E8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2" name="object 26"/>
          <p:cNvSpPr>
            <a:spLocks/>
          </p:cNvSpPr>
          <p:nvPr/>
        </p:nvSpPr>
        <p:spPr bwMode="auto">
          <a:xfrm>
            <a:off x="896938" y="98520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3" name="object 27"/>
          <p:cNvSpPr txBox="1">
            <a:spLocks noChangeArrowheads="1"/>
          </p:cNvSpPr>
          <p:nvPr/>
        </p:nvSpPr>
        <p:spPr bwMode="auto">
          <a:xfrm>
            <a:off x="1130300" y="939800"/>
            <a:ext cx="5538788"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357438" indent="-22796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9000"/>
              </a:lnSpc>
            </a:pPr>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3:</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NAND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gate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using</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endParaRPr lang="en-US" altLang="en-US">
              <a:cs typeface="Calibri" panose="020F0502020204030204" pitchFamily="34" charset="0"/>
            </a:endParaRPr>
          </a:p>
          <a:p>
            <a:pPr eaLnBrk="1" hangingPunct="1">
              <a:spcBef>
                <a:spcPts val="213"/>
              </a:spcBef>
              <a:buClr>
                <a:srgbClr val="213243"/>
              </a:buClr>
              <a:buSzPct val="75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Both</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transistors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are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controlled</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by</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same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input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signal</a:t>
            </a:r>
            <a:endParaRPr lang="en-US" altLang="en-US" sz="1300">
              <a:latin typeface="Segoe UI" panose="020B0502040204020203" pitchFamily="34" charset="0"/>
              <a:cs typeface="Segoe UI" panose="020B0502040204020203" pitchFamily="34" charset="0"/>
            </a:endParaRPr>
          </a:p>
          <a:p>
            <a:pPr algn="just" eaLnBrk="1" hangingPunct="1">
              <a:lnSpc>
                <a:spcPct val="119000"/>
              </a:lnSpc>
              <a:spcBef>
                <a:spcPts val="50"/>
              </a:spcBef>
            </a:pPr>
            <a:r>
              <a:rPr lang="en-US" altLang="en-US" sz="1300">
                <a:solidFill>
                  <a:srgbClr val="213243"/>
                </a:solidFill>
                <a:latin typeface="Segoe UI" panose="020B0502040204020203" pitchFamily="34" charset="0"/>
                <a:cs typeface="Segoe UI" panose="020B0502040204020203" pitchFamily="34" charset="0"/>
              </a:rPr>
              <a:t>(input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upper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transistor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turning</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off</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and</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lower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transistor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turning</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on</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when</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input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“high” (1),</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and</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vice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versa.</a:t>
            </a:r>
            <a:endParaRPr lang="en-US" altLang="en-US" sz="1300">
              <a:latin typeface="Segoe UI" panose="020B0502040204020203" pitchFamily="34" charset="0"/>
              <a:cs typeface="Segoe UI" panose="020B0502040204020203" pitchFamily="34" charset="0"/>
            </a:endParaRPr>
          </a:p>
          <a:p>
            <a:pPr eaLnBrk="1" hangingPunct="1">
              <a:spcBef>
                <a:spcPts val="25"/>
              </a:spcBef>
            </a:pPr>
            <a:endParaRPr lang="en-US" altLang="en-US" sz="1700">
              <a:latin typeface="Times New Roman" panose="02020603050405020304" pitchFamily="18" charset="0"/>
              <a:cs typeface="Times New Roman" panose="02020603050405020304" pitchFamily="18" charset="0"/>
            </a:endParaRPr>
          </a:p>
          <a:p>
            <a:pPr algn="just" eaLnBrk="1" hangingPunct="1">
              <a:lnSpc>
                <a:spcPct val="120000"/>
              </a:lnSpc>
            </a:pPr>
            <a:r>
              <a:rPr lang="en-US" altLang="en-US" sz="2000" baseline="4000">
                <a:solidFill>
                  <a:srgbClr val="213243"/>
                </a:solidFill>
                <a:latin typeface="Segoe UI" panose="020B0502040204020203" pitchFamily="34" charset="0"/>
                <a:cs typeface="Segoe UI" panose="020B0502040204020203" pitchFamily="34" charset="0"/>
              </a:rPr>
              <a:t>The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transistors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2</a:t>
            </a:r>
            <a:r>
              <a:rPr lang="en-US" altLang="en-US" sz="6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and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4</a:t>
            </a:r>
            <a:r>
              <a:rPr lang="en-US" altLang="en-US" sz="6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are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similarly</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controlled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by</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the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same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input</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signal</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(input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B),</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and</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they</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will</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also</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exhibit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same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on/off</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behavior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for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the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same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input</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logic</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levels.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The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upper</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transistors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of</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both</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pairs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1</a:t>
            </a:r>
            <a:r>
              <a:rPr lang="en-US" altLang="en-US" sz="6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and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2</a:t>
            </a:r>
            <a:r>
              <a:rPr lang="en-US" altLang="en-US" sz="2000" baseline="4000">
                <a:solidFill>
                  <a:srgbClr val="213243"/>
                </a:solidFill>
                <a:latin typeface="Segoe UI" panose="020B0502040204020203" pitchFamily="34" charset="0"/>
                <a:cs typeface="Segoe UI" panose="020B0502040204020203" pitchFamily="34" charset="0"/>
              </a:rPr>
              <a:t>)</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have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their</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source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and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drain</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terminals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paralleled,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while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the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lower</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transistors</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3</a:t>
            </a:r>
            <a:r>
              <a:rPr lang="en-US" altLang="en-US" sz="6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and</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Q</a:t>
            </a:r>
            <a:r>
              <a:rPr lang="en-US" altLang="en-US" sz="600">
                <a:solidFill>
                  <a:srgbClr val="213243"/>
                </a:solidFill>
                <a:latin typeface="Segoe UI" panose="020B0502040204020203" pitchFamily="34" charset="0"/>
                <a:cs typeface="Segoe UI" panose="020B0502040204020203" pitchFamily="34" charset="0"/>
              </a:rPr>
              <a:t>4</a:t>
            </a:r>
            <a:r>
              <a:rPr lang="en-US" altLang="en-US" sz="2000" baseline="4000">
                <a:solidFill>
                  <a:srgbClr val="213243"/>
                </a:solidFill>
                <a:latin typeface="Segoe UI" panose="020B0502040204020203" pitchFamily="34" charset="0"/>
                <a:cs typeface="Segoe UI" panose="020B0502040204020203" pitchFamily="34" charset="0"/>
              </a:rPr>
              <a:t>)</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are</a:t>
            </a:r>
            <a:r>
              <a:rPr lang="en-US" altLang="en-US" sz="2000" baseline="4000">
                <a:solidFill>
                  <a:srgbClr val="213243"/>
                </a:solidFill>
                <a:latin typeface="Times New Roman" panose="02020603050405020304" pitchFamily="18" charset="0"/>
                <a:cs typeface="Times New Roman" panose="02020603050405020304" pitchFamily="18" charset="0"/>
              </a:rPr>
              <a:t> </a:t>
            </a:r>
            <a:r>
              <a:rPr lang="en-US" altLang="en-US" sz="2000" baseline="4000">
                <a:solidFill>
                  <a:srgbClr val="213243"/>
                </a:solidFill>
                <a:latin typeface="Segoe UI" panose="020B0502040204020203" pitchFamily="34" charset="0"/>
                <a:cs typeface="Segoe UI" panose="020B0502040204020203" pitchFamily="34" charset="0"/>
              </a:rPr>
              <a:t>series-connected.</a:t>
            </a:r>
            <a:endParaRPr lang="en-US" altLang="en-US" sz="2000" baseline="4000">
              <a:latin typeface="Segoe UI" panose="020B0502040204020203" pitchFamily="34" charset="0"/>
              <a:cs typeface="Segoe UI" panose="020B0502040204020203" pitchFamily="34" charset="0"/>
            </a:endParaRPr>
          </a:p>
          <a:p>
            <a:pPr algn="just" eaLnBrk="1" hangingPunct="1">
              <a:lnSpc>
                <a:spcPts val="1988"/>
              </a:lnSpc>
              <a:spcBef>
                <a:spcPts val="25"/>
              </a:spcBef>
            </a:pPr>
            <a:r>
              <a:rPr lang="en-US" altLang="en-US" sz="1300">
                <a:solidFill>
                  <a:srgbClr val="213243"/>
                </a:solidFill>
                <a:latin typeface="Segoe UI" panose="020B0502040204020203" pitchFamily="34" charset="0"/>
                <a:cs typeface="Segoe UI" panose="020B0502040204020203" pitchFamily="34" charset="0"/>
              </a:rPr>
              <a:t>This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means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that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the</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output</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will</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go</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“high” (1)</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if</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i="1">
                <a:solidFill>
                  <a:srgbClr val="213243"/>
                </a:solidFill>
                <a:latin typeface="Segoe UI" panose="020B0502040204020203" pitchFamily="34" charset="0"/>
                <a:cs typeface="Segoe UI" panose="020B0502040204020203" pitchFamily="34" charset="0"/>
              </a:rPr>
              <a:t>either</a:t>
            </a:r>
            <a:r>
              <a:rPr lang="en-US" altLang="en-US" sz="1300" i="1">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top</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transistor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saturates,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and</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will</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go</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“low” (0)</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only</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if</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i="1">
                <a:solidFill>
                  <a:srgbClr val="213243"/>
                </a:solidFill>
                <a:latin typeface="Segoe UI" panose="020B0502040204020203" pitchFamily="34" charset="0"/>
                <a:cs typeface="Segoe UI" panose="020B0502040204020203" pitchFamily="34" charset="0"/>
              </a:rPr>
              <a:t>both</a:t>
            </a:r>
            <a:r>
              <a:rPr lang="en-US" altLang="en-US" sz="1300" i="1">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lower</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transistors</a:t>
            </a:r>
            <a:r>
              <a:rPr lang="en-US" altLang="en-US" sz="1300">
                <a:solidFill>
                  <a:srgbClr val="213243"/>
                </a:solidFill>
                <a:latin typeface="Times New Roman" panose="02020603050405020304" pitchFamily="18" charset="0"/>
                <a:cs typeface="Times New Roman" panose="02020603050405020304" pitchFamily="18" charset="0"/>
              </a:rPr>
              <a:t> </a:t>
            </a:r>
            <a:r>
              <a:rPr lang="en-US" altLang="en-US" sz="1300">
                <a:solidFill>
                  <a:srgbClr val="213243"/>
                </a:solidFill>
                <a:latin typeface="Segoe UI" panose="020B0502040204020203" pitchFamily="34" charset="0"/>
                <a:cs typeface="Segoe UI" panose="020B0502040204020203" pitchFamily="34" charset="0"/>
              </a:rPr>
              <a:t>saturate.</a:t>
            </a:r>
            <a:endParaRPr lang="en-US" altLang="en-US" sz="1300">
              <a:latin typeface="Segoe UI" panose="020B0502040204020203" pitchFamily="34" charset="0"/>
              <a:cs typeface="Segoe UI" panose="020B0502040204020203" pitchFamily="34"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1125"/>
              </a:spcBef>
              <a:buClr>
                <a:srgbClr val="213243"/>
              </a:buClr>
              <a:buFont typeface="Wingdings" panose="05000000000000000000" pitchFamily="2" charset="2"/>
              <a:buChar char=""/>
            </a:pPr>
            <a:r>
              <a:rPr lang="en-US" altLang="en-US" sz="1600" b="1">
                <a:solidFill>
                  <a:srgbClr val="213243"/>
                </a:solidFill>
                <a:latin typeface="Segoe UI" panose="020B0502040204020203" pitchFamily="34" charset="0"/>
                <a:cs typeface="Segoe UI" panose="020B0502040204020203" pitchFamily="34" charset="0"/>
              </a:rPr>
              <a:t>Circuit</a:t>
            </a:r>
            <a:r>
              <a:rPr lang="en-US" altLang="en-US" sz="1600" b="1">
                <a:solidFill>
                  <a:srgbClr val="213243"/>
                </a:solidFill>
                <a:latin typeface="Times New Roman" panose="02020603050405020304" pitchFamily="18" charset="0"/>
                <a:cs typeface="Times New Roman" panose="02020603050405020304" pitchFamily="18" charset="0"/>
              </a:rPr>
              <a:t> </a:t>
            </a:r>
            <a:r>
              <a:rPr lang="en-US" altLang="en-US" sz="1600" b="1">
                <a:solidFill>
                  <a:srgbClr val="213243"/>
                </a:solidFill>
                <a:latin typeface="Segoe UI" panose="020B0502040204020203" pitchFamily="34" charset="0"/>
                <a:cs typeface="Segoe UI" panose="020B0502040204020203" pitchFamily="34" charset="0"/>
              </a:rPr>
              <a:t>Schematic</a:t>
            </a:r>
            <a:endParaRPr lang="en-US" altLang="en-US" sz="1600">
              <a:latin typeface="Segoe UI" panose="020B0502040204020203" pitchFamily="34" charset="0"/>
              <a:cs typeface="Segoe UI" panose="020B0502040204020203" pitchFamily="34" charset="0"/>
            </a:endParaRPr>
          </a:p>
        </p:txBody>
      </p:sp>
      <p:sp>
        <p:nvSpPr>
          <p:cNvPr id="157724" name="object 28"/>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5" name="object 29"/>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6" name="object 30"/>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7" name="object 31"/>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7728" name="object 32"/>
          <p:cNvSpPr>
            <a:spLocks noChangeArrowheads="1"/>
          </p:cNvSpPr>
          <p:nvPr/>
        </p:nvSpPr>
        <p:spPr bwMode="auto">
          <a:xfrm>
            <a:off x="1433513" y="5473700"/>
            <a:ext cx="4686300" cy="35798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33" name="object 33"/>
          <p:cNvSpPr txBox="1"/>
          <p:nvPr/>
        </p:nvSpPr>
        <p:spPr>
          <a:xfrm>
            <a:off x="901700" y="9925050"/>
            <a:ext cx="850900" cy="169277"/>
          </a:xfrm>
          <a:prstGeom prst="rect">
            <a:avLst/>
          </a:prstGeom>
        </p:spPr>
        <p:txBody>
          <a:bodyPr wrap="square" lIns="0" tIns="0" rIns="0" bIns="0">
            <a:spAutoFit/>
          </a:bodyPr>
          <a:lstStyle/>
          <a:p>
            <a:pPr marL="12700" eaLnBrk="1" fontAlgn="auto" hangingPunct="1">
              <a:spcBef>
                <a:spcPts val="0"/>
              </a:spcBef>
              <a:spcAft>
                <a:spcPts val="0"/>
              </a:spcAft>
              <a:defRPr/>
            </a:pPr>
            <a:r>
              <a:rPr lang="en-US" sz="1100" b="1" dirty="0" smtClean="0">
                <a:latin typeface="Calibri"/>
                <a:cs typeface="Calibri"/>
              </a:rPr>
              <a:t>81</a:t>
            </a:r>
            <a:r>
              <a:rPr sz="1100" b="1" spc="-20"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smtClean="0">
                <a:solidFill>
                  <a:srgbClr val="7D7D7D"/>
                </a:solidFill>
                <a:latin typeface="Calibri"/>
                <a:cs typeface="Calibri"/>
              </a:rPr>
              <a:t>g</a:t>
            </a:r>
            <a:r>
              <a:rPr lang="en-US" sz="1100" dirty="0" smtClean="0">
                <a:solidFill>
                  <a:srgbClr val="7D7D7D"/>
                </a:solidFill>
                <a:latin typeface="Calibri"/>
                <a:cs typeface="Calibri"/>
              </a:rPr>
              <a:t> e</a:t>
            </a:r>
            <a:endParaRPr sz="110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6"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5513"/>
            <a:ext cx="1509713"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4" name="object 4"/>
          <p:cNvSpPr txBox="1"/>
          <p:nvPr/>
        </p:nvSpPr>
        <p:spPr>
          <a:xfrm>
            <a:off x="1130300" y="5440363"/>
            <a:ext cx="19843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59749"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975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9751"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9752"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59753" name="object 9"/>
          <p:cNvSpPr>
            <a:spLocks noChangeArrowheads="1"/>
          </p:cNvSpPr>
          <p:nvPr/>
        </p:nvSpPr>
        <p:spPr bwMode="auto">
          <a:xfrm>
            <a:off x="1355725" y="1325563"/>
            <a:ext cx="4867275" cy="36798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59754" name="object 10"/>
          <p:cNvSpPr>
            <a:spLocks noChangeArrowheads="1"/>
          </p:cNvSpPr>
          <p:nvPr/>
        </p:nvSpPr>
        <p:spPr bwMode="auto">
          <a:xfrm>
            <a:off x="931863" y="6080125"/>
            <a:ext cx="5711825" cy="27670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82</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object 2"/>
          <p:cNvSpPr>
            <a:spLocks/>
          </p:cNvSpPr>
          <p:nvPr/>
        </p:nvSpPr>
        <p:spPr bwMode="auto">
          <a:xfrm>
            <a:off x="896938" y="984408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1795" name="object 3"/>
          <p:cNvSpPr txBox="1">
            <a:spLocks noChangeArrowheads="1"/>
          </p:cNvSpPr>
          <p:nvPr/>
        </p:nvSpPr>
        <p:spPr bwMode="auto">
          <a:xfrm>
            <a:off x="1000125" y="936625"/>
            <a:ext cx="5795963"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4:</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NOR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gate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using</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endParaRPr lang="en-US" altLang="en-US">
              <a:cs typeface="Calibri" panose="020F0502020204030204" pitchFamily="34" charset="0"/>
            </a:endParaRPr>
          </a:p>
          <a:p>
            <a:pPr eaLnBrk="1" hangingPunct="1">
              <a:spcBef>
                <a:spcPts val="50"/>
              </a:spcBef>
            </a:pPr>
            <a:endParaRPr lang="en-US" altLang="en-US" sz="2600">
              <a:latin typeface="Times New Roman" panose="02020603050405020304" pitchFamily="18" charset="0"/>
              <a:cs typeface="Times New Roman" panose="02020603050405020304" pitchFamily="18" charset="0"/>
            </a:endParaRPr>
          </a:p>
          <a:p>
            <a:pPr algn="just" eaLnBrk="1" hangingPunct="1">
              <a:lnSpc>
                <a:spcPct val="114000"/>
              </a:lnSpc>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When</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both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inputs,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B,</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are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logic</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0,</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Q1</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Q2</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are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on,</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Q3</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Q4</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are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off,</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output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logic</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1.</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confirms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first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row</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of</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truth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table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above.</a:t>
            </a:r>
            <a:endParaRPr lang="en-US" altLang="en-US" sz="1300">
              <a:latin typeface="Tahoma" panose="020B0604030504040204" pitchFamily="34" charset="0"/>
              <a:cs typeface="Tahoma" panose="020B0604030504040204" pitchFamily="34" charset="0"/>
            </a:endParaRPr>
          </a:p>
          <a:p>
            <a:pPr eaLnBrk="1" hangingPunct="1">
              <a:spcBef>
                <a:spcPts val="250"/>
              </a:spcBef>
            </a:pPr>
            <a:r>
              <a:rPr lang="en-US" altLang="en-US" sz="1300">
                <a:solidFill>
                  <a:srgbClr val="464646"/>
                </a:solidFill>
                <a:latin typeface="Tahoma" panose="020B0604030504040204" pitchFamily="34" charset="0"/>
                <a:cs typeface="Tahoma" panose="020B0604030504040204" pitchFamily="34" charset="0"/>
              </a:rPr>
              <a:t>With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both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inputs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logic</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1,</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Q3</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Q4</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are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on,</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Q1</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Q2</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are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off,</a:t>
            </a:r>
            <a:r>
              <a:rPr lang="en-US" altLang="en-US" sz="1300" i="1">
                <a:solidFill>
                  <a:srgbClr val="464646"/>
                </a:solidFill>
                <a:latin typeface="Tahoma" panose="020B0604030504040204" pitchFamily="34" charset="0"/>
                <a:cs typeface="Tahoma" panose="020B0604030504040204" pitchFamily="34" charset="0"/>
              </a:rPr>
              <a:t>”</a:t>
            </a:r>
            <a:endParaRPr lang="en-US" altLang="en-US" sz="1300">
              <a:latin typeface="Tahoma" panose="020B0604030504040204" pitchFamily="34" charset="0"/>
              <a:cs typeface="Tahoma" panose="020B0604030504040204" pitchFamily="34" charset="0"/>
            </a:endParaRPr>
          </a:p>
          <a:p>
            <a:pPr eaLnBrk="1" hangingPunct="1">
              <a:lnSpc>
                <a:spcPct val="116000"/>
              </a:lnSpc>
              <a:spcBef>
                <a:spcPts val="13"/>
              </a:spcBef>
            </a:pPr>
            <a:r>
              <a:rPr lang="en-US" altLang="en-US" sz="1300">
                <a:solidFill>
                  <a:srgbClr val="464646"/>
                </a:solidFill>
                <a:latin typeface="Tahoma" panose="020B0604030504040204" pitchFamily="34" charset="0"/>
                <a:cs typeface="Tahoma" panose="020B0604030504040204" pitchFamily="34" charset="0"/>
              </a:rPr>
              <a:t>producing</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logic</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0</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output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that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confirms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last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row</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of</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truth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table.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For</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two</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remaining</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input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combinations,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either</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Q1</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off</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Q3</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on</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or</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Q2</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off</a:t>
            </a:r>
            <a:r>
              <a:rPr lang="en-US" altLang="en-US" sz="1300" i="1">
                <a:solidFill>
                  <a:srgbClr val="464646"/>
                </a:solidFill>
                <a:latin typeface="Tahoma" panose="020B0604030504040204" pitchFamily="34" charset="0"/>
                <a:cs typeface="Tahoma" panose="020B0604030504040204" pitchFamily="34" charset="0"/>
              </a:rPr>
              <a:t>” </a:t>
            </a:r>
            <a:r>
              <a:rPr lang="en-US" altLang="en-US" sz="1300">
                <a:solidFill>
                  <a:srgbClr val="464646"/>
                </a:solidFill>
                <a:latin typeface="Tahoma" panose="020B0604030504040204" pitchFamily="34" charset="0"/>
                <a:cs typeface="Tahoma" panose="020B0604030504040204" pitchFamily="34" charset="0"/>
              </a:rPr>
              <a:t>and</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Q4</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on</a:t>
            </a:r>
            <a:r>
              <a:rPr lang="en-US" altLang="en-US" sz="1300" i="1">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ahoma" panose="020B0604030504040204" pitchFamily="34" charset="0"/>
                <a:cs typeface="Tahoma" panose="020B0604030504040204" pitchFamily="34" charset="0"/>
              </a:rPr>
              <a: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In</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these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cases,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output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logic</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0</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which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is</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consistent</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with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the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above</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truth</a:t>
            </a:r>
            <a:r>
              <a:rPr lang="en-US" altLang="en-US" sz="1300">
                <a:solidFill>
                  <a:srgbClr val="464646"/>
                </a:solidFill>
                <a:latin typeface="Times New Roman" panose="02020603050405020304" pitchFamily="18" charset="0"/>
                <a:cs typeface="Times New Roman" panose="02020603050405020304" pitchFamily="18" charset="0"/>
              </a:rPr>
              <a:t> </a:t>
            </a:r>
            <a:r>
              <a:rPr lang="en-US" altLang="en-US" sz="1300">
                <a:solidFill>
                  <a:srgbClr val="464646"/>
                </a:solidFill>
                <a:latin typeface="Tahoma" panose="020B0604030504040204" pitchFamily="34" charset="0"/>
                <a:cs typeface="Tahoma" panose="020B0604030504040204" pitchFamily="34" charset="0"/>
              </a:rPr>
              <a:t>table.</a:t>
            </a:r>
            <a:endParaRPr lang="en-US" altLang="en-US" sz="1300">
              <a:latin typeface="Tahoma" panose="020B0604030504040204" pitchFamily="34" charset="0"/>
              <a:cs typeface="Tahoma" panose="020B0604030504040204" pitchFamily="34"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endParaRPr lang="en-US" altLang="en-US" sz="1300">
              <a:latin typeface="Times New Roman" panose="02020603050405020304" pitchFamily="18" charset="0"/>
              <a:cs typeface="Times New Roman" panose="02020603050405020304" pitchFamily="18" charset="0"/>
            </a:endParaRPr>
          </a:p>
          <a:p>
            <a:pPr eaLnBrk="1" hangingPunct="1">
              <a:spcBef>
                <a:spcPts val="975"/>
              </a:spcBef>
              <a:buFont typeface="Wingdings" panose="05000000000000000000" pitchFamily="2" charset="2"/>
              <a:buChar char=""/>
            </a:pPr>
            <a:r>
              <a:rPr lang="en-US" altLang="en-US" sz="1600" b="1">
                <a:latin typeface="Tahoma" panose="020B0604030504040204" pitchFamily="34" charset="0"/>
                <a:cs typeface="Tahoma" panose="020B0604030504040204" pitchFamily="34" charset="0"/>
              </a:rPr>
              <a:t>Circuit</a:t>
            </a:r>
            <a:r>
              <a:rPr lang="en-US" altLang="en-US" sz="1600" b="1">
                <a:latin typeface="Times New Roman" panose="02020603050405020304" pitchFamily="18" charset="0"/>
                <a:cs typeface="Times New Roman" panose="02020603050405020304" pitchFamily="18" charset="0"/>
              </a:rPr>
              <a:t>  </a:t>
            </a:r>
            <a:r>
              <a:rPr lang="en-US" altLang="en-US" sz="1600" b="1">
                <a:latin typeface="Tahoma" panose="020B0604030504040204" pitchFamily="34" charset="0"/>
                <a:cs typeface="Tahoma" panose="020B0604030504040204" pitchFamily="34" charset="0"/>
              </a:rPr>
              <a:t>Schematic:</a:t>
            </a:r>
            <a:endParaRPr lang="en-US" altLang="en-US" sz="1600">
              <a:latin typeface="Tahoma" panose="020B0604030504040204" pitchFamily="34" charset="0"/>
              <a:cs typeface="Tahoma" panose="020B0604030504040204" pitchFamily="34" charset="0"/>
            </a:endParaRPr>
          </a:p>
        </p:txBody>
      </p:sp>
      <p:sp>
        <p:nvSpPr>
          <p:cNvPr id="161796"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1797"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1798"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1799"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1800" name="object 8"/>
          <p:cNvSpPr>
            <a:spLocks noChangeArrowheads="1"/>
          </p:cNvSpPr>
          <p:nvPr/>
        </p:nvSpPr>
        <p:spPr bwMode="auto">
          <a:xfrm>
            <a:off x="1136650" y="4702175"/>
            <a:ext cx="5480050" cy="4473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83 </a:t>
            </a:r>
            <a:r>
              <a:rPr dirty="0" smtClean="0">
                <a:latin typeface="Calibri"/>
                <a:cs typeface="Calibri"/>
              </a:rPr>
              <a:t>|</a:t>
            </a:r>
            <a:r>
              <a:rPr spc="-45" dirty="0" smtClean="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5513"/>
            <a:ext cx="1509713"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4" name="object 4"/>
          <p:cNvSpPr txBox="1"/>
          <p:nvPr/>
        </p:nvSpPr>
        <p:spPr>
          <a:xfrm>
            <a:off x="1130300" y="5695950"/>
            <a:ext cx="1984375" cy="268288"/>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a:t>
            </a:r>
            <a:r>
              <a:rPr b="1" spc="-10" dirty="0">
                <a:latin typeface="Calibri"/>
                <a:cs typeface="Calibri"/>
              </a:rPr>
              <a:t>v</a:t>
            </a:r>
            <a:r>
              <a:rPr b="1" dirty="0">
                <a:latin typeface="Calibri"/>
                <a:cs typeface="Calibri"/>
              </a:rPr>
              <a:t>e</a:t>
            </a:r>
            <a:r>
              <a:rPr b="1" spc="-5" dirty="0">
                <a:latin typeface="Calibri"/>
                <a:cs typeface="Calibri"/>
              </a:rPr>
              <a:t>form</a:t>
            </a:r>
            <a:endParaRPr>
              <a:latin typeface="Calibri"/>
              <a:cs typeface="Calibri"/>
            </a:endParaRPr>
          </a:p>
        </p:txBody>
      </p:sp>
      <p:sp>
        <p:nvSpPr>
          <p:cNvPr id="163845"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84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847"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848"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849" name="object 9"/>
          <p:cNvSpPr>
            <a:spLocks noChangeArrowheads="1"/>
          </p:cNvSpPr>
          <p:nvPr/>
        </p:nvSpPr>
        <p:spPr bwMode="auto">
          <a:xfrm>
            <a:off x="1136650" y="1460500"/>
            <a:ext cx="5303838" cy="38623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63850" name="object 10"/>
          <p:cNvSpPr>
            <a:spLocks noChangeArrowheads="1"/>
          </p:cNvSpPr>
          <p:nvPr/>
        </p:nvSpPr>
        <p:spPr bwMode="auto">
          <a:xfrm>
            <a:off x="933450" y="6340475"/>
            <a:ext cx="5884863" cy="32242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84</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object 2"/>
          <p:cNvSpPr>
            <a:spLocks/>
          </p:cNvSpPr>
          <p:nvPr/>
        </p:nvSpPr>
        <p:spPr bwMode="auto">
          <a:xfrm>
            <a:off x="896938" y="946785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5891" name="object 3"/>
          <p:cNvSpPr>
            <a:spLocks/>
          </p:cNvSpPr>
          <p:nvPr/>
        </p:nvSpPr>
        <p:spPr bwMode="auto">
          <a:xfrm>
            <a:off x="2155825" y="1506538"/>
            <a:ext cx="4073525" cy="279400"/>
          </a:xfrm>
          <a:custGeom>
            <a:avLst/>
            <a:gdLst>
              <a:gd name="T0" fmla="*/ 0 w 4073525"/>
              <a:gd name="T1" fmla="*/ 278891 h 279400"/>
              <a:gd name="T2" fmla="*/ 4073011 w 4073525"/>
              <a:gd name="T3" fmla="*/ 278891 h 279400"/>
              <a:gd name="T4" fmla="*/ 4073011 w 4073525"/>
              <a:gd name="T5" fmla="*/ 0 h 279400"/>
              <a:gd name="T6" fmla="*/ 0 w 4073525"/>
              <a:gd name="T7" fmla="*/ 0 h 279400"/>
              <a:gd name="T8" fmla="*/ 0 w 4073525"/>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3525" h="279400">
                <a:moveTo>
                  <a:pt x="0" y="278891"/>
                </a:moveTo>
                <a:lnTo>
                  <a:pt x="4073011" y="278891"/>
                </a:lnTo>
                <a:lnTo>
                  <a:pt x="4073011"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5892" name="object 4"/>
          <p:cNvSpPr>
            <a:spLocks/>
          </p:cNvSpPr>
          <p:nvPr/>
        </p:nvSpPr>
        <p:spPr bwMode="auto">
          <a:xfrm>
            <a:off x="6227763" y="1506538"/>
            <a:ext cx="401637" cy="279400"/>
          </a:xfrm>
          <a:custGeom>
            <a:avLst/>
            <a:gdLst>
              <a:gd name="T0" fmla="*/ 0 w 401320"/>
              <a:gd name="T1" fmla="*/ 278891 h 279400"/>
              <a:gd name="T2" fmla="*/ 401128 w 401320"/>
              <a:gd name="T3" fmla="*/ 278891 h 279400"/>
              <a:gd name="T4" fmla="*/ 401128 w 401320"/>
              <a:gd name="T5" fmla="*/ 0 h 279400"/>
              <a:gd name="T6" fmla="*/ 0 w 401320"/>
              <a:gd name="T7" fmla="*/ 0 h 279400"/>
              <a:gd name="T8" fmla="*/ 0 w 401320"/>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320" h="279400">
                <a:moveTo>
                  <a:pt x="0" y="278891"/>
                </a:moveTo>
                <a:lnTo>
                  <a:pt x="400811" y="278891"/>
                </a:lnTo>
                <a:lnTo>
                  <a:pt x="400811"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5893" name="object 5"/>
          <p:cNvSpPr>
            <a:spLocks/>
          </p:cNvSpPr>
          <p:nvPr/>
        </p:nvSpPr>
        <p:spPr bwMode="auto">
          <a:xfrm>
            <a:off x="1371600" y="1822450"/>
            <a:ext cx="4335463" cy="217488"/>
          </a:xfrm>
          <a:custGeom>
            <a:avLst/>
            <a:gdLst>
              <a:gd name="T0" fmla="*/ 0 w 4335145"/>
              <a:gd name="T1" fmla="*/ 217359 h 216535"/>
              <a:gd name="T2" fmla="*/ 4335457 w 4335145"/>
              <a:gd name="T3" fmla="*/ 217359 h 216535"/>
              <a:gd name="T4" fmla="*/ 4335457 w 4335145"/>
              <a:gd name="T5" fmla="*/ 0 h 216535"/>
              <a:gd name="T6" fmla="*/ 0 w 4335145"/>
              <a:gd name="T7" fmla="*/ 0 h 216535"/>
              <a:gd name="T8" fmla="*/ 0 w 4335145"/>
              <a:gd name="T9" fmla="*/ 217359 h 2165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35145" h="216535">
                <a:moveTo>
                  <a:pt x="0" y="216407"/>
                </a:moveTo>
                <a:lnTo>
                  <a:pt x="4335139" y="216407"/>
                </a:lnTo>
                <a:lnTo>
                  <a:pt x="4335139" y="0"/>
                </a:lnTo>
                <a:lnTo>
                  <a:pt x="0" y="0"/>
                </a:lnTo>
                <a:lnTo>
                  <a:pt x="0" y="216407"/>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5894" name="object 6"/>
          <p:cNvSpPr txBox="1">
            <a:spLocks noChangeArrowheads="1"/>
          </p:cNvSpPr>
          <p:nvPr/>
        </p:nvSpPr>
        <p:spPr bwMode="auto">
          <a:xfrm>
            <a:off x="968375" y="939800"/>
            <a:ext cx="564038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5:</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XOR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gate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using</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endParaRPr lang="en-US" altLang="en-US">
              <a:cs typeface="Calibri" panose="020F0502020204030204" pitchFamily="34" charset="0"/>
            </a:endParaRPr>
          </a:p>
          <a:p>
            <a:pPr eaLnBrk="1" hangingPunct="1">
              <a:spcBef>
                <a:spcPts val="25"/>
              </a:spcBef>
            </a:pPr>
            <a:endParaRPr lang="en-US" altLang="en-US" sz="1900">
              <a:latin typeface="Times New Roman" panose="02020603050405020304" pitchFamily="18" charset="0"/>
              <a:cs typeface="Times New Roman" panose="02020603050405020304" pitchFamily="18" charset="0"/>
            </a:endParaRPr>
          </a:p>
          <a:p>
            <a:pPr eaLnBrk="1" hangingPunct="1">
              <a:lnSpc>
                <a:spcPct val="116000"/>
              </a:lnSpc>
              <a:buSzPct val="78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convert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1-out-of-n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code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binary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code,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NOR</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basedROM</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array</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used.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optimized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(with</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respect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transistor</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sizes)</a:t>
            </a:r>
          </a:p>
        </p:txBody>
      </p:sp>
      <p:sp>
        <p:nvSpPr>
          <p:cNvPr id="7" name="object 7"/>
          <p:cNvSpPr txBox="1"/>
          <p:nvPr/>
        </p:nvSpPr>
        <p:spPr>
          <a:xfrm>
            <a:off x="1371600" y="2100263"/>
            <a:ext cx="5118100"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latin typeface="Calibri"/>
                <a:cs typeface="Calibri"/>
              </a:rPr>
              <a:t>NO</a:t>
            </a:r>
            <a:r>
              <a:rPr sz="1350" spc="-5" dirty="0">
                <a:latin typeface="Calibri"/>
                <a:cs typeface="Calibri"/>
              </a:rPr>
              <a:t>R</a:t>
            </a:r>
            <a:r>
              <a:rPr sz="1350" dirty="0">
                <a:latin typeface="Calibri"/>
                <a:cs typeface="Calibri"/>
              </a:rPr>
              <a:t>-</a:t>
            </a:r>
            <a:r>
              <a:rPr sz="1350" spc="-5" dirty="0">
                <a:latin typeface="Calibri"/>
                <a:cs typeface="Calibri"/>
              </a:rPr>
              <a:t>b</a:t>
            </a:r>
            <a:r>
              <a:rPr sz="1350" spc="-10" dirty="0">
                <a:latin typeface="Calibri"/>
                <a:cs typeface="Calibri"/>
              </a:rPr>
              <a:t>a</a:t>
            </a:r>
            <a:r>
              <a:rPr sz="1350" spc="-5" dirty="0">
                <a:latin typeface="Calibri"/>
                <a:cs typeface="Calibri"/>
              </a:rPr>
              <a:t>se</a:t>
            </a:r>
            <a:r>
              <a:rPr sz="1350" dirty="0">
                <a:latin typeface="Calibri"/>
                <a:cs typeface="Calibri"/>
              </a:rPr>
              <a:t>d</a:t>
            </a:r>
            <a:r>
              <a:rPr sz="1350" spc="-45" dirty="0">
                <a:latin typeface="Times New Roman"/>
                <a:cs typeface="Times New Roman"/>
              </a:rPr>
              <a:t> </a:t>
            </a:r>
            <a:r>
              <a:rPr sz="1350" spc="-5" dirty="0">
                <a:latin typeface="Calibri"/>
                <a:cs typeface="Calibri"/>
              </a:rPr>
              <a:t>R</a:t>
            </a:r>
            <a:r>
              <a:rPr sz="1350" spc="-10" dirty="0">
                <a:latin typeface="Calibri"/>
                <a:cs typeface="Calibri"/>
              </a:rPr>
              <a:t>O</a:t>
            </a:r>
            <a:r>
              <a:rPr sz="1350" dirty="0">
                <a:latin typeface="Calibri"/>
                <a:cs typeface="Calibri"/>
              </a:rPr>
              <a:t>M</a:t>
            </a:r>
            <a:r>
              <a:rPr sz="1350" spc="-35" dirty="0">
                <a:latin typeface="Times New Roman"/>
                <a:cs typeface="Times New Roman"/>
              </a:rPr>
              <a:t> </a:t>
            </a:r>
            <a:r>
              <a:rPr sz="1350" dirty="0">
                <a:latin typeface="Calibri"/>
                <a:cs typeface="Calibri"/>
              </a:rPr>
              <a:t>a</a:t>
            </a:r>
            <a:r>
              <a:rPr sz="1350" spc="-10" dirty="0">
                <a:latin typeface="Calibri"/>
                <a:cs typeface="Calibri"/>
              </a:rPr>
              <a:t>r</a:t>
            </a:r>
            <a:r>
              <a:rPr sz="1350" spc="-5" dirty="0">
                <a:latin typeface="Calibri"/>
                <a:cs typeface="Calibri"/>
              </a:rPr>
              <a:t>r</a:t>
            </a:r>
            <a:r>
              <a:rPr sz="1350" dirty="0">
                <a:latin typeface="Calibri"/>
                <a:cs typeface="Calibri"/>
              </a:rPr>
              <a:t>ay</a:t>
            </a:r>
            <a:r>
              <a:rPr sz="1350" spc="-35" dirty="0">
                <a:latin typeface="Times New Roman"/>
                <a:cs typeface="Times New Roman"/>
              </a:rPr>
              <a:t> </a:t>
            </a:r>
            <a:r>
              <a:rPr sz="1350" dirty="0">
                <a:latin typeface="Calibri"/>
                <a:cs typeface="Calibri"/>
              </a:rPr>
              <a:t>ci</a:t>
            </a:r>
            <a:r>
              <a:rPr sz="1350" spc="-5" dirty="0">
                <a:latin typeface="Calibri"/>
                <a:cs typeface="Calibri"/>
              </a:rPr>
              <a:t>r</a:t>
            </a:r>
            <a:r>
              <a:rPr sz="1350" dirty="0">
                <a:latin typeface="Calibri"/>
                <a:cs typeface="Calibri"/>
              </a:rPr>
              <a:t>c</a:t>
            </a:r>
            <a:r>
              <a:rPr sz="1350" spc="-15" dirty="0">
                <a:latin typeface="Calibri"/>
                <a:cs typeface="Calibri"/>
              </a:rPr>
              <a:t>u</a:t>
            </a:r>
            <a:r>
              <a:rPr sz="1350" dirty="0">
                <a:latin typeface="Calibri"/>
                <a:cs typeface="Calibri"/>
              </a:rPr>
              <a:t>it</a:t>
            </a:r>
            <a:r>
              <a:rPr sz="1350" spc="-30" dirty="0">
                <a:latin typeface="Times New Roman"/>
                <a:cs typeface="Times New Roman"/>
              </a:rPr>
              <a:t> </a:t>
            </a:r>
            <a:r>
              <a:rPr sz="1350" spc="-5" dirty="0">
                <a:latin typeface="Calibri"/>
                <a:cs typeface="Calibri"/>
              </a:rPr>
              <a:t>h</a:t>
            </a:r>
            <a:r>
              <a:rPr sz="1350" spc="-10" dirty="0">
                <a:latin typeface="Calibri"/>
                <a:cs typeface="Calibri"/>
              </a:rPr>
              <a:t>a</a:t>
            </a:r>
            <a:r>
              <a:rPr sz="1350" dirty="0">
                <a:latin typeface="Calibri"/>
                <a:cs typeface="Calibri"/>
              </a:rPr>
              <a:t>s</a:t>
            </a:r>
            <a:r>
              <a:rPr sz="1350" spc="-45" dirty="0">
                <a:latin typeface="Times New Roman"/>
                <a:cs typeface="Times New Roman"/>
              </a:rPr>
              <a:t> </a:t>
            </a:r>
            <a:r>
              <a:rPr sz="1350" spc="-5" dirty="0">
                <a:latin typeface="Calibri"/>
                <a:cs typeface="Calibri"/>
              </a:rPr>
              <a:t>b</a:t>
            </a:r>
            <a:r>
              <a:rPr sz="1350" spc="-10" dirty="0">
                <a:latin typeface="Calibri"/>
                <a:cs typeface="Calibri"/>
              </a:rPr>
              <a:t>e</a:t>
            </a:r>
            <a:r>
              <a:rPr sz="1350" dirty="0">
                <a:latin typeface="Calibri"/>
                <a:cs typeface="Calibri"/>
              </a:rPr>
              <a:t>en</a:t>
            </a:r>
            <a:r>
              <a:rPr sz="1350" spc="-35" dirty="0">
                <a:latin typeface="Times New Roman"/>
                <a:cs typeface="Times New Roman"/>
              </a:rPr>
              <a:t> </a:t>
            </a:r>
            <a:r>
              <a:rPr sz="1350" spc="-5" dirty="0">
                <a:latin typeface="Calibri"/>
                <a:cs typeface="Calibri"/>
              </a:rPr>
              <a:t>d</a:t>
            </a:r>
            <a:r>
              <a:rPr sz="1350" spc="-10" dirty="0">
                <a:latin typeface="Calibri"/>
                <a:cs typeface="Calibri"/>
              </a:rPr>
              <a:t>e</a:t>
            </a:r>
            <a:r>
              <a:rPr sz="1350" spc="-15" dirty="0">
                <a:latin typeface="Calibri"/>
                <a:cs typeface="Calibri"/>
              </a:rPr>
              <a:t>v</a:t>
            </a:r>
            <a:r>
              <a:rPr sz="1350" dirty="0">
                <a:latin typeface="Calibri"/>
                <a:cs typeface="Calibri"/>
              </a:rPr>
              <a:t>el</a:t>
            </a:r>
            <a:r>
              <a:rPr sz="1350" spc="-5" dirty="0">
                <a:latin typeface="Calibri"/>
                <a:cs typeface="Calibri"/>
              </a:rPr>
              <a:t>ope</a:t>
            </a:r>
            <a:r>
              <a:rPr sz="1350" dirty="0">
                <a:latin typeface="Calibri"/>
                <a:cs typeface="Calibri"/>
              </a:rPr>
              <a:t>d</a:t>
            </a:r>
            <a:r>
              <a:rPr sz="1350" spc="-45" dirty="0">
                <a:latin typeface="Times New Roman"/>
                <a:cs typeface="Times New Roman"/>
              </a:rPr>
              <a:t> </a:t>
            </a:r>
            <a:r>
              <a:rPr sz="1350" dirty="0">
                <a:latin typeface="Calibri"/>
                <a:cs typeface="Calibri"/>
              </a:rPr>
              <a:t>to</a:t>
            </a:r>
            <a:r>
              <a:rPr sz="1350" spc="-35" dirty="0">
                <a:latin typeface="Times New Roman"/>
                <a:cs typeface="Times New Roman"/>
              </a:rPr>
              <a:t> </a:t>
            </a:r>
            <a:r>
              <a:rPr sz="1350" dirty="0">
                <a:latin typeface="Calibri"/>
                <a:cs typeface="Calibri"/>
              </a:rPr>
              <a:t>achi</a:t>
            </a:r>
            <a:r>
              <a:rPr sz="1350" spc="-20" dirty="0">
                <a:latin typeface="Calibri"/>
                <a:cs typeface="Calibri"/>
              </a:rPr>
              <a:t>e</a:t>
            </a:r>
            <a:r>
              <a:rPr sz="1350" dirty="0">
                <a:latin typeface="Calibri"/>
                <a:cs typeface="Calibri"/>
              </a:rPr>
              <a:t>ve</a:t>
            </a:r>
            <a:r>
              <a:rPr sz="1350" spc="-15" dirty="0">
                <a:latin typeface="Times New Roman"/>
                <a:cs typeface="Times New Roman"/>
              </a:rPr>
              <a:t> </a:t>
            </a:r>
            <a:r>
              <a:rPr sz="1350" spc="25" dirty="0">
                <a:latin typeface="Calibri"/>
                <a:cs typeface="Calibri"/>
              </a:rPr>
              <a:t>h</a:t>
            </a:r>
            <a:r>
              <a:rPr sz="1350" spc="10" dirty="0">
                <a:latin typeface="Calibri"/>
                <a:cs typeface="Calibri"/>
              </a:rPr>
              <a:t>i</a:t>
            </a:r>
            <a:r>
              <a:rPr sz="1350" dirty="0">
                <a:latin typeface="Calibri"/>
                <a:cs typeface="Calibri"/>
              </a:rPr>
              <a:t>g</a:t>
            </a:r>
            <a:r>
              <a:rPr sz="1350" spc="25" dirty="0">
                <a:latin typeface="Calibri"/>
                <a:cs typeface="Calibri"/>
              </a:rPr>
              <a:t>h</a:t>
            </a:r>
            <a:r>
              <a:rPr sz="1350" spc="10" dirty="0">
                <a:latin typeface="Calibri"/>
                <a:cs typeface="Calibri"/>
              </a:rPr>
              <a:t>-s</a:t>
            </a:r>
            <a:r>
              <a:rPr sz="1350" spc="25" dirty="0">
                <a:latin typeface="Calibri"/>
                <a:cs typeface="Calibri"/>
              </a:rPr>
              <a:t>p</a:t>
            </a:r>
            <a:r>
              <a:rPr sz="1350" spc="20" dirty="0">
                <a:latin typeface="Calibri"/>
                <a:cs typeface="Calibri"/>
              </a:rPr>
              <a:t>e</a:t>
            </a:r>
            <a:r>
              <a:rPr sz="1350" spc="15" dirty="0">
                <a:latin typeface="Calibri"/>
                <a:cs typeface="Calibri"/>
              </a:rPr>
              <a:t>e</a:t>
            </a:r>
            <a:r>
              <a:rPr sz="1350" spc="20" dirty="0">
                <a:latin typeface="Calibri"/>
                <a:cs typeface="Calibri"/>
              </a:rPr>
              <a:t>d</a:t>
            </a:r>
            <a:endParaRPr sz="1350">
              <a:latin typeface="Calibri"/>
              <a:cs typeface="Calibri"/>
            </a:endParaRPr>
          </a:p>
        </p:txBody>
      </p:sp>
      <p:sp>
        <p:nvSpPr>
          <p:cNvPr id="165896" name="object 8"/>
          <p:cNvSpPr>
            <a:spLocks/>
          </p:cNvSpPr>
          <p:nvPr/>
        </p:nvSpPr>
        <p:spPr bwMode="auto">
          <a:xfrm>
            <a:off x="1371600" y="2371725"/>
            <a:ext cx="3671888" cy="211138"/>
          </a:xfrm>
          <a:custGeom>
            <a:avLst/>
            <a:gdLst>
              <a:gd name="T0" fmla="*/ 0 w 3672204"/>
              <a:gd name="T1" fmla="*/ 210629 h 210819"/>
              <a:gd name="T2" fmla="*/ 3671639 w 3672204"/>
              <a:gd name="T3" fmla="*/ 210629 h 210819"/>
              <a:gd name="T4" fmla="*/ 3671639 w 3672204"/>
              <a:gd name="T5" fmla="*/ 0 h 210819"/>
              <a:gd name="T6" fmla="*/ 0 w 3672204"/>
              <a:gd name="T7" fmla="*/ 0 h 210819"/>
              <a:gd name="T8" fmla="*/ 0 w 3672204"/>
              <a:gd name="T9" fmla="*/ 210629 h 2108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2204" h="210819">
                <a:moveTo>
                  <a:pt x="0" y="210311"/>
                </a:moveTo>
                <a:lnTo>
                  <a:pt x="3671955" y="210311"/>
                </a:lnTo>
                <a:lnTo>
                  <a:pt x="3671955" y="0"/>
                </a:lnTo>
                <a:lnTo>
                  <a:pt x="0" y="0"/>
                </a:lnTo>
                <a:lnTo>
                  <a:pt x="0" y="2103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9" name="object 9"/>
          <p:cNvSpPr txBox="1"/>
          <p:nvPr/>
        </p:nvSpPr>
        <p:spPr>
          <a:xfrm>
            <a:off x="1358900" y="2371725"/>
            <a:ext cx="5183188" cy="220663"/>
          </a:xfrm>
          <a:prstGeom prst="rect">
            <a:avLst/>
          </a:prstGeom>
        </p:spPr>
        <p:txBody>
          <a:bodyPr lIns="0" tIns="0" rIns="0" bIns="0">
            <a:spAutoFit/>
          </a:bodyPr>
          <a:lstStyle/>
          <a:p>
            <a:pPr marL="12700" eaLnBrk="1" fontAlgn="auto" hangingPunct="1">
              <a:spcBef>
                <a:spcPts val="0"/>
              </a:spcBef>
              <a:spcAft>
                <a:spcPts val="0"/>
              </a:spcAft>
              <a:defRPr/>
            </a:pPr>
            <a:r>
              <a:rPr sz="1350" spc="20" dirty="0">
                <a:latin typeface="Calibri"/>
                <a:cs typeface="Calibri"/>
              </a:rPr>
              <a:t>co</a:t>
            </a:r>
            <a:r>
              <a:rPr sz="1350" spc="25" dirty="0">
                <a:latin typeface="Calibri"/>
                <a:cs typeface="Calibri"/>
              </a:rPr>
              <a:t>n</a:t>
            </a:r>
            <a:r>
              <a:rPr sz="1350" spc="15" dirty="0">
                <a:latin typeface="Calibri"/>
                <a:cs typeface="Calibri"/>
              </a:rPr>
              <a:t>ver</a:t>
            </a:r>
            <a:r>
              <a:rPr sz="1350" spc="5" dirty="0">
                <a:latin typeface="Calibri"/>
                <a:cs typeface="Calibri"/>
              </a:rPr>
              <a:t>s</a:t>
            </a:r>
            <a:r>
              <a:rPr sz="1350" spc="10" dirty="0">
                <a:latin typeface="Calibri"/>
                <a:cs typeface="Calibri"/>
              </a:rPr>
              <a:t>i</a:t>
            </a:r>
            <a:r>
              <a:rPr sz="1350" spc="25" dirty="0">
                <a:latin typeface="Calibri"/>
                <a:cs typeface="Calibri"/>
              </a:rPr>
              <a:t>o</a:t>
            </a:r>
            <a:r>
              <a:rPr sz="1350" spc="15" dirty="0">
                <a:latin typeface="Calibri"/>
                <a:cs typeface="Calibri"/>
              </a:rPr>
              <a:t>n</a:t>
            </a:r>
            <a:r>
              <a:rPr sz="1350" spc="10" dirty="0">
                <a:latin typeface="Calibri"/>
                <a:cs typeface="Calibri"/>
              </a:rPr>
              <a:t>.</a:t>
            </a:r>
            <a:r>
              <a:rPr sz="1350" spc="-105" dirty="0">
                <a:latin typeface="Times New Roman"/>
                <a:cs typeface="Times New Roman"/>
              </a:rPr>
              <a:t> </a:t>
            </a:r>
            <a:r>
              <a:rPr sz="1350" spc="25" dirty="0">
                <a:latin typeface="Calibri"/>
                <a:cs typeface="Calibri"/>
              </a:rPr>
              <a:t>On</a:t>
            </a:r>
            <a:r>
              <a:rPr sz="1350" spc="10" dirty="0">
                <a:latin typeface="Calibri"/>
                <a:cs typeface="Calibri"/>
              </a:rPr>
              <a:t>l</a:t>
            </a:r>
            <a:r>
              <a:rPr sz="1350" spc="15" dirty="0">
                <a:latin typeface="Calibri"/>
                <a:cs typeface="Calibri"/>
              </a:rPr>
              <a:t>y</a:t>
            </a:r>
            <a:r>
              <a:rPr sz="1350" dirty="0">
                <a:latin typeface="Times New Roman"/>
                <a:cs typeface="Times New Roman"/>
              </a:rPr>
              <a:t> </a:t>
            </a:r>
            <a:r>
              <a:rPr sz="1350" spc="-140" dirty="0">
                <a:latin typeface="Times New Roman"/>
                <a:cs typeface="Times New Roman"/>
              </a:rPr>
              <a:t> </a:t>
            </a:r>
            <a:r>
              <a:rPr sz="1350" spc="20" dirty="0">
                <a:latin typeface="Calibri"/>
                <a:cs typeface="Calibri"/>
              </a:rPr>
              <a:t>o</a:t>
            </a:r>
            <a:r>
              <a:rPr sz="1350" spc="25" dirty="0">
                <a:latin typeface="Calibri"/>
                <a:cs typeface="Calibri"/>
              </a:rPr>
              <a:t>n</a:t>
            </a:r>
            <a:r>
              <a:rPr sz="1350" spc="20" dirty="0">
                <a:latin typeface="Calibri"/>
                <a:cs typeface="Calibri"/>
              </a:rPr>
              <a:t>e</a:t>
            </a:r>
            <a:r>
              <a:rPr sz="1350" dirty="0">
                <a:latin typeface="Times New Roman"/>
                <a:cs typeface="Times New Roman"/>
              </a:rPr>
              <a:t> </a:t>
            </a:r>
            <a:r>
              <a:rPr sz="1350" spc="-150" dirty="0">
                <a:latin typeface="Times New Roman"/>
                <a:cs typeface="Times New Roman"/>
              </a:rPr>
              <a:t> </a:t>
            </a:r>
            <a:r>
              <a:rPr sz="1350" spc="10" dirty="0">
                <a:latin typeface="Calibri"/>
                <a:cs typeface="Calibri"/>
              </a:rPr>
              <a:t>r</a:t>
            </a:r>
            <a:r>
              <a:rPr sz="1350" spc="25" dirty="0">
                <a:latin typeface="Calibri"/>
                <a:cs typeface="Calibri"/>
              </a:rPr>
              <a:t>ow</a:t>
            </a:r>
            <a:r>
              <a:rPr sz="1350" dirty="0">
                <a:latin typeface="Times New Roman"/>
                <a:cs typeface="Times New Roman"/>
              </a:rPr>
              <a:t> </a:t>
            </a:r>
            <a:r>
              <a:rPr sz="1350" spc="-145" dirty="0">
                <a:latin typeface="Times New Roman"/>
                <a:cs typeface="Times New Roman"/>
              </a:rPr>
              <a:t> </a:t>
            </a:r>
            <a:r>
              <a:rPr sz="1350" spc="10" dirty="0">
                <a:latin typeface="Calibri"/>
                <a:cs typeface="Calibri"/>
              </a:rPr>
              <a:t>i</a:t>
            </a:r>
            <a:r>
              <a:rPr sz="1350" spc="15" dirty="0">
                <a:latin typeface="Calibri"/>
                <a:cs typeface="Calibri"/>
              </a:rPr>
              <a:t>s</a:t>
            </a:r>
            <a:r>
              <a:rPr sz="1350" dirty="0">
                <a:latin typeface="Times New Roman"/>
                <a:cs typeface="Times New Roman"/>
              </a:rPr>
              <a:t> </a:t>
            </a:r>
            <a:r>
              <a:rPr sz="1350" spc="-145" dirty="0">
                <a:latin typeface="Times New Roman"/>
                <a:cs typeface="Times New Roman"/>
              </a:rPr>
              <a:t> </a:t>
            </a:r>
            <a:r>
              <a:rPr sz="1350" spc="15" dirty="0">
                <a:latin typeface="Calibri"/>
                <a:cs typeface="Calibri"/>
              </a:rPr>
              <a:t>a</a:t>
            </a:r>
            <a:r>
              <a:rPr sz="1350" spc="20" dirty="0">
                <a:latin typeface="Calibri"/>
                <a:cs typeface="Calibri"/>
              </a:rPr>
              <a:t>c</a:t>
            </a:r>
            <a:r>
              <a:rPr sz="1350" spc="15" dirty="0">
                <a:latin typeface="Calibri"/>
                <a:cs typeface="Calibri"/>
              </a:rPr>
              <a:t>tivated</a:t>
            </a:r>
            <a:r>
              <a:rPr sz="1350" spc="-105" dirty="0">
                <a:latin typeface="Times New Roman"/>
                <a:cs typeface="Times New Roman"/>
              </a:rPr>
              <a:t> </a:t>
            </a:r>
            <a:r>
              <a:rPr sz="1350" spc="15" dirty="0">
                <a:latin typeface="Calibri"/>
                <a:cs typeface="Calibri"/>
              </a:rPr>
              <a:t>at</a:t>
            </a:r>
            <a:r>
              <a:rPr sz="1350" spc="-100" dirty="0">
                <a:latin typeface="Times New Roman"/>
                <a:cs typeface="Times New Roman"/>
              </a:rPr>
              <a:t> </a:t>
            </a:r>
            <a:r>
              <a:rPr sz="1350" spc="15" dirty="0">
                <a:latin typeface="Calibri"/>
                <a:cs typeface="Calibri"/>
              </a:rPr>
              <a:t>a</a:t>
            </a:r>
            <a:r>
              <a:rPr sz="1350" spc="-110" dirty="0">
                <a:latin typeface="Times New Roman"/>
                <a:cs typeface="Times New Roman"/>
              </a:rPr>
              <a:t> </a:t>
            </a:r>
            <a:r>
              <a:rPr sz="1350" spc="10" dirty="0">
                <a:latin typeface="Calibri"/>
                <a:cs typeface="Calibri"/>
              </a:rPr>
              <a:t>ti</a:t>
            </a:r>
            <a:r>
              <a:rPr sz="1350" spc="35" dirty="0">
                <a:latin typeface="Calibri"/>
                <a:cs typeface="Calibri"/>
              </a:rPr>
              <a:t>m</a:t>
            </a:r>
            <a:r>
              <a:rPr sz="1350" spc="20" dirty="0">
                <a:latin typeface="Calibri"/>
                <a:cs typeface="Calibri"/>
              </a:rPr>
              <a:t>e</a:t>
            </a:r>
            <a:r>
              <a:rPr sz="1350" spc="-114" dirty="0">
                <a:latin typeface="Times New Roman"/>
                <a:cs typeface="Times New Roman"/>
              </a:rPr>
              <a:t> </a:t>
            </a:r>
            <a:r>
              <a:rPr sz="1350" spc="25" dirty="0">
                <a:latin typeface="Calibri"/>
                <a:cs typeface="Calibri"/>
              </a:rPr>
              <a:t>b</a:t>
            </a:r>
            <a:r>
              <a:rPr sz="1350" spc="15" dirty="0">
                <a:latin typeface="Calibri"/>
                <a:cs typeface="Calibri"/>
              </a:rPr>
              <a:t>y</a:t>
            </a:r>
            <a:r>
              <a:rPr sz="1350" spc="-15" dirty="0">
                <a:latin typeface="Times New Roman"/>
                <a:cs typeface="Times New Roman"/>
              </a:rPr>
              <a:t> </a:t>
            </a:r>
            <a:r>
              <a:rPr sz="1350" spc="10" dirty="0">
                <a:latin typeface="Calibri"/>
                <a:cs typeface="Calibri"/>
              </a:rPr>
              <a:t>rais</a:t>
            </a:r>
            <a:r>
              <a:rPr sz="1350" spc="20" dirty="0">
                <a:latin typeface="Calibri"/>
                <a:cs typeface="Calibri"/>
              </a:rPr>
              <a:t>i</a:t>
            </a:r>
            <a:r>
              <a:rPr sz="1350" spc="25" dirty="0">
                <a:latin typeface="Calibri"/>
                <a:cs typeface="Calibri"/>
              </a:rPr>
              <a:t>n</a:t>
            </a:r>
            <a:r>
              <a:rPr sz="1350" spc="15" dirty="0">
                <a:latin typeface="Calibri"/>
                <a:cs typeface="Calibri"/>
              </a:rPr>
              <a:t>g</a:t>
            </a:r>
            <a:r>
              <a:rPr sz="1350" spc="-55" dirty="0">
                <a:latin typeface="Times New Roman"/>
                <a:cs typeface="Times New Roman"/>
              </a:rPr>
              <a:t> </a:t>
            </a:r>
            <a:r>
              <a:rPr sz="1350" spc="10" dirty="0">
                <a:latin typeface="Calibri"/>
                <a:cs typeface="Calibri"/>
              </a:rPr>
              <a:t>its</a:t>
            </a:r>
            <a:r>
              <a:rPr sz="1350" spc="-60" dirty="0">
                <a:latin typeface="Times New Roman"/>
                <a:cs typeface="Times New Roman"/>
              </a:rPr>
              <a:t> </a:t>
            </a:r>
            <a:r>
              <a:rPr sz="1350" spc="15" dirty="0">
                <a:latin typeface="Calibri"/>
                <a:cs typeface="Calibri"/>
              </a:rPr>
              <a:t>v</a:t>
            </a:r>
            <a:r>
              <a:rPr sz="1350" spc="25" dirty="0">
                <a:latin typeface="Calibri"/>
                <a:cs typeface="Calibri"/>
              </a:rPr>
              <a:t>o</a:t>
            </a:r>
            <a:r>
              <a:rPr sz="1350" spc="20" dirty="0">
                <a:latin typeface="Calibri"/>
                <a:cs typeface="Calibri"/>
              </a:rPr>
              <a:t>l</a:t>
            </a:r>
            <a:r>
              <a:rPr sz="1350" spc="10" dirty="0">
                <a:latin typeface="Calibri"/>
                <a:cs typeface="Calibri"/>
              </a:rPr>
              <a:t>t</a:t>
            </a:r>
            <a:r>
              <a:rPr sz="1350" spc="20" dirty="0">
                <a:latin typeface="Calibri"/>
                <a:cs typeface="Calibri"/>
              </a:rPr>
              <a:t>a</a:t>
            </a:r>
            <a:r>
              <a:rPr sz="1350" spc="25" dirty="0">
                <a:latin typeface="Calibri"/>
                <a:cs typeface="Calibri"/>
              </a:rPr>
              <a:t>g</a:t>
            </a:r>
            <a:r>
              <a:rPr sz="1350" spc="20" dirty="0">
                <a:latin typeface="Calibri"/>
                <a:cs typeface="Calibri"/>
              </a:rPr>
              <a:t>e</a:t>
            </a:r>
            <a:r>
              <a:rPr sz="1350" spc="-70" dirty="0">
                <a:latin typeface="Times New Roman"/>
                <a:cs typeface="Times New Roman"/>
              </a:rPr>
              <a:t> </a:t>
            </a:r>
            <a:r>
              <a:rPr sz="1350" spc="10" dirty="0">
                <a:latin typeface="Calibri"/>
                <a:cs typeface="Calibri"/>
              </a:rPr>
              <a:t>to</a:t>
            </a:r>
            <a:endParaRPr sz="1350">
              <a:latin typeface="Calibri"/>
              <a:cs typeface="Calibri"/>
            </a:endParaRPr>
          </a:p>
        </p:txBody>
      </p:sp>
      <p:sp>
        <p:nvSpPr>
          <p:cNvPr id="10" name="object 10"/>
          <p:cNvSpPr txBox="1"/>
          <p:nvPr/>
        </p:nvSpPr>
        <p:spPr>
          <a:xfrm>
            <a:off x="1371600" y="2644775"/>
            <a:ext cx="5076825"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latin typeface="Calibri"/>
                <a:cs typeface="Calibri"/>
              </a:rPr>
              <a:t>V</a:t>
            </a:r>
            <a:r>
              <a:rPr sz="1350" spc="20" dirty="0">
                <a:latin typeface="Calibri"/>
                <a:cs typeface="Calibri"/>
              </a:rPr>
              <a:t>d</a:t>
            </a:r>
            <a:r>
              <a:rPr sz="1350" spc="30" dirty="0">
                <a:latin typeface="Calibri"/>
                <a:cs typeface="Calibri"/>
              </a:rPr>
              <a:t>d</a:t>
            </a:r>
            <a:r>
              <a:rPr sz="1350" spc="10" dirty="0">
                <a:latin typeface="Calibri"/>
                <a:cs typeface="Calibri"/>
              </a:rPr>
              <a:t>,</a:t>
            </a:r>
            <a:r>
              <a:rPr sz="1350" spc="-65" dirty="0">
                <a:latin typeface="Times New Roman"/>
                <a:cs typeface="Times New Roman"/>
              </a:rPr>
              <a:t> </a:t>
            </a:r>
            <a:r>
              <a:rPr sz="1350" spc="25" dirty="0">
                <a:latin typeface="Calibri"/>
                <a:cs typeface="Calibri"/>
              </a:rPr>
              <a:t>wh</a:t>
            </a:r>
            <a:r>
              <a:rPr sz="1350" spc="10" dirty="0">
                <a:latin typeface="Calibri"/>
                <a:cs typeface="Calibri"/>
              </a:rPr>
              <a:t>i</a:t>
            </a:r>
            <a:r>
              <a:rPr sz="1350" spc="20" dirty="0">
                <a:latin typeface="Calibri"/>
                <a:cs typeface="Calibri"/>
              </a:rPr>
              <a:t>le</a:t>
            </a:r>
            <a:r>
              <a:rPr sz="1350" spc="-75" dirty="0">
                <a:latin typeface="Times New Roman"/>
                <a:cs typeface="Times New Roman"/>
              </a:rPr>
              <a:t> </a:t>
            </a:r>
            <a:r>
              <a:rPr sz="1350" spc="10" dirty="0">
                <a:latin typeface="Calibri"/>
                <a:cs typeface="Calibri"/>
              </a:rPr>
              <a:t>all</a:t>
            </a:r>
            <a:r>
              <a:rPr sz="1350" dirty="0">
                <a:latin typeface="Times New Roman"/>
                <a:cs typeface="Times New Roman"/>
              </a:rPr>
              <a:t> </a:t>
            </a:r>
            <a:r>
              <a:rPr sz="1350" spc="-45" dirty="0">
                <a:latin typeface="Times New Roman"/>
                <a:cs typeface="Times New Roman"/>
              </a:rPr>
              <a:t> </a:t>
            </a:r>
            <a:r>
              <a:rPr sz="1350" spc="15" dirty="0">
                <a:latin typeface="Calibri"/>
                <a:cs typeface="Calibri"/>
              </a:rPr>
              <a:t>ot</a:t>
            </a:r>
            <a:r>
              <a:rPr sz="1350" spc="30" dirty="0">
                <a:latin typeface="Calibri"/>
                <a:cs typeface="Calibri"/>
              </a:rPr>
              <a:t>h</a:t>
            </a:r>
            <a:r>
              <a:rPr sz="1350" spc="15" dirty="0">
                <a:latin typeface="Calibri"/>
                <a:cs typeface="Calibri"/>
              </a:rPr>
              <a:t>er</a:t>
            </a:r>
            <a:r>
              <a:rPr sz="1350" dirty="0">
                <a:latin typeface="Times New Roman"/>
                <a:cs typeface="Times New Roman"/>
              </a:rPr>
              <a:t> </a:t>
            </a:r>
            <a:r>
              <a:rPr sz="1350" spc="-50" dirty="0">
                <a:latin typeface="Times New Roman"/>
                <a:cs typeface="Times New Roman"/>
              </a:rPr>
              <a:t> </a:t>
            </a:r>
            <a:r>
              <a:rPr sz="1350" spc="10" dirty="0">
                <a:latin typeface="Calibri"/>
                <a:cs typeface="Calibri"/>
              </a:rPr>
              <a:t>r</a:t>
            </a:r>
            <a:r>
              <a:rPr sz="1350" spc="25" dirty="0">
                <a:latin typeface="Calibri"/>
                <a:cs typeface="Calibri"/>
              </a:rPr>
              <a:t>o</a:t>
            </a:r>
            <a:r>
              <a:rPr sz="1350" spc="20" dirty="0">
                <a:latin typeface="Calibri"/>
                <a:cs typeface="Calibri"/>
              </a:rPr>
              <a:t>ws</a:t>
            </a:r>
            <a:r>
              <a:rPr sz="1350" dirty="0">
                <a:latin typeface="Times New Roman"/>
                <a:cs typeface="Times New Roman"/>
              </a:rPr>
              <a:t> </a:t>
            </a:r>
            <a:r>
              <a:rPr sz="1350" spc="-45" dirty="0">
                <a:latin typeface="Times New Roman"/>
                <a:cs typeface="Times New Roman"/>
              </a:rPr>
              <a:t> </a:t>
            </a:r>
            <a:r>
              <a:rPr sz="1350" spc="15" dirty="0">
                <a:latin typeface="Calibri"/>
                <a:cs typeface="Calibri"/>
              </a:rPr>
              <a:t>are</a:t>
            </a:r>
            <a:r>
              <a:rPr sz="1350" spc="-60" dirty="0">
                <a:latin typeface="Times New Roman"/>
                <a:cs typeface="Times New Roman"/>
              </a:rPr>
              <a:t> </a:t>
            </a:r>
            <a:r>
              <a:rPr sz="1350" spc="25" dirty="0">
                <a:latin typeface="Calibri"/>
                <a:cs typeface="Calibri"/>
              </a:rPr>
              <a:t>h</a:t>
            </a:r>
            <a:r>
              <a:rPr sz="1350" spc="15" dirty="0">
                <a:latin typeface="Calibri"/>
                <a:cs typeface="Calibri"/>
              </a:rPr>
              <a:t>eld</a:t>
            </a:r>
            <a:r>
              <a:rPr sz="1350" dirty="0">
                <a:latin typeface="Times New Roman"/>
                <a:cs typeface="Times New Roman"/>
              </a:rPr>
              <a:t> </a:t>
            </a:r>
            <a:r>
              <a:rPr sz="1350" spc="-30" dirty="0">
                <a:latin typeface="Times New Roman"/>
                <a:cs typeface="Times New Roman"/>
              </a:rPr>
              <a:t> </a:t>
            </a:r>
            <a:r>
              <a:rPr sz="1350" spc="15" dirty="0">
                <a:latin typeface="Calibri"/>
                <a:cs typeface="Calibri"/>
              </a:rPr>
              <a:t>at</a:t>
            </a:r>
            <a:r>
              <a:rPr sz="1350" spc="-65" dirty="0">
                <a:latin typeface="Times New Roman"/>
                <a:cs typeface="Times New Roman"/>
              </a:rPr>
              <a:t> </a:t>
            </a:r>
            <a:r>
              <a:rPr sz="1350" spc="20" dirty="0">
                <a:latin typeface="Calibri"/>
                <a:cs typeface="Calibri"/>
              </a:rPr>
              <a:t>l</a:t>
            </a:r>
            <a:r>
              <a:rPr sz="1350" spc="25" dirty="0">
                <a:latin typeface="Calibri"/>
                <a:cs typeface="Calibri"/>
              </a:rPr>
              <a:t>ow</a:t>
            </a:r>
            <a:r>
              <a:rPr sz="1350" spc="-10" dirty="0">
                <a:latin typeface="Times New Roman"/>
                <a:cs typeface="Times New Roman"/>
              </a:rPr>
              <a:t> </a:t>
            </a:r>
            <a:r>
              <a:rPr sz="1350" spc="25" dirty="0">
                <a:latin typeface="Calibri"/>
                <a:cs typeface="Calibri"/>
              </a:rPr>
              <a:t>v</a:t>
            </a:r>
            <a:r>
              <a:rPr sz="1350" spc="20" dirty="0">
                <a:latin typeface="Calibri"/>
                <a:cs typeface="Calibri"/>
              </a:rPr>
              <a:t>o</a:t>
            </a:r>
            <a:r>
              <a:rPr sz="1350" spc="10" dirty="0">
                <a:latin typeface="Calibri"/>
                <a:cs typeface="Calibri"/>
              </a:rPr>
              <a:t>l</a:t>
            </a:r>
            <a:r>
              <a:rPr sz="1350" spc="15" dirty="0">
                <a:latin typeface="Calibri"/>
                <a:cs typeface="Calibri"/>
              </a:rPr>
              <a:t>t</a:t>
            </a:r>
            <a:r>
              <a:rPr sz="1350" spc="25" dirty="0">
                <a:latin typeface="Calibri"/>
                <a:cs typeface="Calibri"/>
              </a:rPr>
              <a:t>a</a:t>
            </a:r>
            <a:r>
              <a:rPr sz="1350" spc="15" dirty="0">
                <a:latin typeface="Calibri"/>
                <a:cs typeface="Calibri"/>
              </a:rPr>
              <a:t>ge</a:t>
            </a:r>
            <a:r>
              <a:rPr sz="1350" dirty="0">
                <a:latin typeface="Times New Roman"/>
                <a:cs typeface="Times New Roman"/>
              </a:rPr>
              <a:t> </a:t>
            </a:r>
            <a:r>
              <a:rPr sz="1350" spc="-110" dirty="0">
                <a:latin typeface="Times New Roman"/>
                <a:cs typeface="Times New Roman"/>
              </a:rPr>
              <a:t> </a:t>
            </a:r>
            <a:r>
              <a:rPr sz="1350" spc="20" dirty="0">
                <a:latin typeface="Calibri"/>
                <a:cs typeface="Calibri"/>
              </a:rPr>
              <a:t>le</a:t>
            </a:r>
            <a:r>
              <a:rPr sz="1350" spc="25" dirty="0">
                <a:latin typeface="Calibri"/>
                <a:cs typeface="Calibri"/>
              </a:rPr>
              <a:t>v</a:t>
            </a:r>
            <a:r>
              <a:rPr sz="1350" spc="10" dirty="0">
                <a:latin typeface="Calibri"/>
                <a:cs typeface="Calibri"/>
              </a:rPr>
              <a:t>el.</a:t>
            </a:r>
            <a:r>
              <a:rPr sz="1350" dirty="0">
                <a:latin typeface="Times New Roman"/>
                <a:cs typeface="Times New Roman"/>
              </a:rPr>
              <a:t> </a:t>
            </a:r>
            <a:r>
              <a:rPr sz="1350" spc="-114" dirty="0">
                <a:latin typeface="Times New Roman"/>
                <a:cs typeface="Times New Roman"/>
              </a:rPr>
              <a:t> </a:t>
            </a:r>
            <a:r>
              <a:rPr sz="1350" spc="15" dirty="0">
                <a:latin typeface="Calibri"/>
                <a:cs typeface="Calibri"/>
              </a:rPr>
              <a:t>I</a:t>
            </a:r>
            <a:r>
              <a:rPr sz="1350" spc="10" dirty="0">
                <a:latin typeface="Calibri"/>
                <a:cs typeface="Calibri"/>
              </a:rPr>
              <a:t>f</a:t>
            </a:r>
            <a:r>
              <a:rPr sz="1350" dirty="0">
                <a:latin typeface="Times New Roman"/>
                <a:cs typeface="Times New Roman"/>
              </a:rPr>
              <a:t> </a:t>
            </a:r>
            <a:r>
              <a:rPr sz="1350" spc="-110" dirty="0">
                <a:latin typeface="Times New Roman"/>
                <a:cs typeface="Times New Roman"/>
              </a:rPr>
              <a:t> </a:t>
            </a:r>
            <a:r>
              <a:rPr sz="1350" spc="20" dirty="0">
                <a:latin typeface="Calibri"/>
                <a:cs typeface="Calibri"/>
              </a:rPr>
              <a:t>an</a:t>
            </a:r>
            <a:r>
              <a:rPr sz="1350" spc="-80" dirty="0">
                <a:latin typeface="Times New Roman"/>
                <a:cs typeface="Times New Roman"/>
              </a:rPr>
              <a:t> </a:t>
            </a:r>
            <a:r>
              <a:rPr sz="1350" spc="15" dirty="0">
                <a:latin typeface="Calibri"/>
                <a:cs typeface="Calibri"/>
              </a:rPr>
              <a:t>a</a:t>
            </a:r>
            <a:r>
              <a:rPr sz="1350" spc="20" dirty="0">
                <a:latin typeface="Calibri"/>
                <a:cs typeface="Calibri"/>
              </a:rPr>
              <a:t>c</a:t>
            </a:r>
            <a:r>
              <a:rPr sz="1350" spc="10" dirty="0">
                <a:latin typeface="Calibri"/>
                <a:cs typeface="Calibri"/>
              </a:rPr>
              <a:t>t</a:t>
            </a:r>
            <a:r>
              <a:rPr sz="1350" spc="15" dirty="0">
                <a:latin typeface="Calibri"/>
                <a:cs typeface="Calibri"/>
              </a:rPr>
              <a:t>ive</a:t>
            </a:r>
            <a:endParaRPr sz="1350">
              <a:latin typeface="Calibri"/>
              <a:cs typeface="Calibri"/>
            </a:endParaRPr>
          </a:p>
        </p:txBody>
      </p:sp>
      <p:sp>
        <p:nvSpPr>
          <p:cNvPr id="11" name="object 11"/>
          <p:cNvSpPr txBox="1"/>
          <p:nvPr/>
        </p:nvSpPr>
        <p:spPr>
          <a:xfrm>
            <a:off x="1371600" y="2916238"/>
            <a:ext cx="5060950"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latin typeface="Calibri"/>
                <a:cs typeface="Calibri"/>
              </a:rPr>
              <a:t>tra</a:t>
            </a:r>
            <a:r>
              <a:rPr sz="1350" spc="30" dirty="0">
                <a:latin typeface="Calibri"/>
                <a:cs typeface="Calibri"/>
              </a:rPr>
              <a:t>n</a:t>
            </a:r>
            <a:r>
              <a:rPr sz="1350" spc="10" dirty="0">
                <a:latin typeface="Calibri"/>
                <a:cs typeface="Calibri"/>
              </a:rPr>
              <a:t>sis</a:t>
            </a:r>
            <a:r>
              <a:rPr sz="1350" spc="20" dirty="0">
                <a:latin typeface="Calibri"/>
                <a:cs typeface="Calibri"/>
              </a:rPr>
              <a:t>t</a:t>
            </a:r>
            <a:r>
              <a:rPr sz="1350" spc="15" dirty="0">
                <a:latin typeface="Calibri"/>
                <a:cs typeface="Calibri"/>
              </a:rPr>
              <a:t>or</a:t>
            </a:r>
            <a:r>
              <a:rPr sz="1350" dirty="0">
                <a:latin typeface="Times New Roman"/>
                <a:cs typeface="Times New Roman"/>
              </a:rPr>
              <a:t> </a:t>
            </a:r>
            <a:r>
              <a:rPr sz="1350" spc="-105" dirty="0">
                <a:latin typeface="Times New Roman"/>
                <a:cs typeface="Times New Roman"/>
              </a:rPr>
              <a:t> </a:t>
            </a:r>
            <a:r>
              <a:rPr sz="1350" spc="15" dirty="0">
                <a:latin typeface="Calibri"/>
                <a:cs typeface="Calibri"/>
              </a:rPr>
              <a:t>exi</a:t>
            </a:r>
            <a:r>
              <a:rPr sz="1350" spc="25" dirty="0">
                <a:latin typeface="Calibri"/>
                <a:cs typeface="Calibri"/>
              </a:rPr>
              <a:t>s</a:t>
            </a:r>
            <a:r>
              <a:rPr sz="1350" spc="10" dirty="0">
                <a:latin typeface="Calibri"/>
                <a:cs typeface="Calibri"/>
              </a:rPr>
              <a:t>ts</a:t>
            </a:r>
            <a:r>
              <a:rPr sz="1350" dirty="0">
                <a:latin typeface="Times New Roman"/>
                <a:cs typeface="Times New Roman"/>
              </a:rPr>
              <a:t> </a:t>
            </a:r>
            <a:r>
              <a:rPr sz="1350" spc="-105" dirty="0">
                <a:latin typeface="Times New Roman"/>
                <a:cs typeface="Times New Roman"/>
              </a:rPr>
              <a:t> </a:t>
            </a:r>
            <a:r>
              <a:rPr sz="1350" spc="15" dirty="0">
                <a:latin typeface="Calibri"/>
                <a:cs typeface="Calibri"/>
              </a:rPr>
              <a:t>at</a:t>
            </a:r>
            <a:r>
              <a:rPr sz="1350" dirty="0">
                <a:latin typeface="Times New Roman"/>
                <a:cs typeface="Times New Roman"/>
              </a:rPr>
              <a:t> </a:t>
            </a:r>
            <a:r>
              <a:rPr sz="1350" spc="-114" dirty="0">
                <a:latin typeface="Times New Roman"/>
                <a:cs typeface="Times New Roman"/>
              </a:rPr>
              <a:t> </a:t>
            </a:r>
            <a:r>
              <a:rPr sz="1350" spc="20" dirty="0">
                <a:latin typeface="Calibri"/>
                <a:cs typeface="Calibri"/>
              </a:rPr>
              <a:t>the</a:t>
            </a:r>
            <a:r>
              <a:rPr sz="1350" dirty="0">
                <a:latin typeface="Times New Roman"/>
                <a:cs typeface="Times New Roman"/>
              </a:rPr>
              <a:t> </a:t>
            </a:r>
            <a:r>
              <a:rPr sz="1350" spc="-125" dirty="0">
                <a:latin typeface="Times New Roman"/>
                <a:cs typeface="Times New Roman"/>
              </a:rPr>
              <a:t> </a:t>
            </a:r>
            <a:r>
              <a:rPr sz="1350" spc="20" dirty="0">
                <a:latin typeface="Calibri"/>
                <a:cs typeface="Calibri"/>
              </a:rPr>
              <a:t>c</a:t>
            </a:r>
            <a:r>
              <a:rPr sz="1350" spc="10" dirty="0">
                <a:latin typeface="Calibri"/>
                <a:cs typeface="Calibri"/>
              </a:rPr>
              <a:t>r</a:t>
            </a:r>
            <a:r>
              <a:rPr sz="1350" spc="30" dirty="0">
                <a:latin typeface="Calibri"/>
                <a:cs typeface="Calibri"/>
              </a:rPr>
              <a:t>o</a:t>
            </a:r>
            <a:r>
              <a:rPr sz="1350" spc="10" dirty="0">
                <a:latin typeface="Calibri"/>
                <a:cs typeface="Calibri"/>
              </a:rPr>
              <a:t>s</a:t>
            </a:r>
            <a:r>
              <a:rPr sz="1350" spc="15" dirty="0">
                <a:latin typeface="Calibri"/>
                <a:cs typeface="Calibri"/>
              </a:rPr>
              <a:t>s</a:t>
            </a:r>
            <a:r>
              <a:rPr sz="1350" dirty="0">
                <a:latin typeface="Times New Roman"/>
                <a:cs typeface="Times New Roman"/>
              </a:rPr>
              <a:t> </a:t>
            </a:r>
            <a:r>
              <a:rPr sz="1350" spc="-114" dirty="0">
                <a:latin typeface="Times New Roman"/>
                <a:cs typeface="Times New Roman"/>
              </a:rPr>
              <a:t> </a:t>
            </a:r>
            <a:r>
              <a:rPr sz="1350" spc="25" dirty="0">
                <a:latin typeface="Calibri"/>
                <a:cs typeface="Calibri"/>
              </a:rPr>
              <a:t>p</a:t>
            </a:r>
            <a:r>
              <a:rPr sz="1350" spc="20" dirty="0">
                <a:latin typeface="Calibri"/>
                <a:cs typeface="Calibri"/>
              </a:rPr>
              <a:t>o</a:t>
            </a:r>
            <a:r>
              <a:rPr sz="1350" spc="10" dirty="0">
                <a:latin typeface="Calibri"/>
                <a:cs typeface="Calibri"/>
              </a:rPr>
              <a:t>i</a:t>
            </a:r>
            <a:r>
              <a:rPr sz="1350" spc="30" dirty="0">
                <a:latin typeface="Calibri"/>
                <a:cs typeface="Calibri"/>
              </a:rPr>
              <a:t>n</a:t>
            </a:r>
            <a:r>
              <a:rPr sz="1350" spc="10" dirty="0">
                <a:latin typeface="Calibri"/>
                <a:cs typeface="Calibri"/>
              </a:rPr>
              <a:t>t</a:t>
            </a:r>
            <a:r>
              <a:rPr sz="1350" spc="-10" dirty="0">
                <a:latin typeface="Times New Roman"/>
                <a:cs typeface="Times New Roman"/>
              </a:rPr>
              <a:t> </a:t>
            </a:r>
            <a:r>
              <a:rPr sz="1350" spc="15" dirty="0">
                <a:latin typeface="Calibri"/>
                <a:cs typeface="Calibri"/>
              </a:rPr>
              <a:t>of</a:t>
            </a:r>
            <a:r>
              <a:rPr sz="1350" spc="-10" dirty="0">
                <a:latin typeface="Times New Roman"/>
                <a:cs typeface="Times New Roman"/>
              </a:rPr>
              <a:t> </a:t>
            </a:r>
            <a:r>
              <a:rPr sz="1350" spc="20" dirty="0">
                <a:latin typeface="Calibri"/>
                <a:cs typeface="Calibri"/>
              </a:rPr>
              <a:t>col</a:t>
            </a:r>
            <a:r>
              <a:rPr sz="1350" spc="30" dirty="0">
                <a:latin typeface="Calibri"/>
                <a:cs typeface="Calibri"/>
              </a:rPr>
              <a:t>um</a:t>
            </a:r>
            <a:r>
              <a:rPr sz="1350" spc="20" dirty="0">
                <a:latin typeface="Calibri"/>
                <a:cs typeface="Calibri"/>
              </a:rPr>
              <a:t>n</a:t>
            </a:r>
            <a:r>
              <a:rPr sz="1350" spc="-10" dirty="0">
                <a:latin typeface="Times New Roman"/>
                <a:cs typeface="Times New Roman"/>
              </a:rPr>
              <a:t> </a:t>
            </a:r>
            <a:r>
              <a:rPr sz="1350" spc="15" dirty="0">
                <a:latin typeface="Calibri"/>
                <a:cs typeface="Calibri"/>
              </a:rPr>
              <a:t>a</a:t>
            </a:r>
            <a:r>
              <a:rPr sz="1350" spc="25" dirty="0">
                <a:latin typeface="Calibri"/>
                <a:cs typeface="Calibri"/>
              </a:rPr>
              <a:t>n</a:t>
            </a:r>
            <a:r>
              <a:rPr sz="1350" spc="20" dirty="0">
                <a:latin typeface="Calibri"/>
                <a:cs typeface="Calibri"/>
              </a:rPr>
              <a:t>d</a:t>
            </a:r>
            <a:r>
              <a:rPr sz="1350" dirty="0">
                <a:latin typeface="Times New Roman"/>
                <a:cs typeface="Times New Roman"/>
              </a:rPr>
              <a:t> </a:t>
            </a:r>
            <a:r>
              <a:rPr sz="1350" spc="10" dirty="0">
                <a:latin typeface="Calibri"/>
                <a:cs typeface="Calibri"/>
              </a:rPr>
              <a:t>t</a:t>
            </a:r>
            <a:r>
              <a:rPr sz="1350" spc="30" dirty="0">
                <a:latin typeface="Calibri"/>
                <a:cs typeface="Calibri"/>
              </a:rPr>
              <a:t>h</a:t>
            </a:r>
            <a:r>
              <a:rPr sz="1350" spc="20" dirty="0">
                <a:latin typeface="Calibri"/>
                <a:cs typeface="Calibri"/>
              </a:rPr>
              <a:t>e</a:t>
            </a:r>
            <a:r>
              <a:rPr sz="1350" spc="-15" dirty="0">
                <a:latin typeface="Times New Roman"/>
                <a:cs typeface="Times New Roman"/>
              </a:rPr>
              <a:t> </a:t>
            </a:r>
            <a:r>
              <a:rPr sz="1350" spc="25" dirty="0">
                <a:latin typeface="Calibri"/>
                <a:cs typeface="Calibri"/>
              </a:rPr>
              <a:t>s</a:t>
            </a:r>
            <a:r>
              <a:rPr sz="1350" spc="20" dirty="0">
                <a:latin typeface="Calibri"/>
                <a:cs typeface="Calibri"/>
              </a:rPr>
              <a:t>e</a:t>
            </a:r>
            <a:r>
              <a:rPr sz="1350" spc="15" dirty="0">
                <a:latin typeface="Calibri"/>
                <a:cs typeface="Calibri"/>
              </a:rPr>
              <a:t>l</a:t>
            </a:r>
            <a:r>
              <a:rPr sz="1350" spc="20" dirty="0">
                <a:latin typeface="Calibri"/>
                <a:cs typeface="Calibri"/>
              </a:rPr>
              <a:t>e</a:t>
            </a:r>
            <a:r>
              <a:rPr sz="1350" spc="25" dirty="0">
                <a:latin typeface="Calibri"/>
                <a:cs typeface="Calibri"/>
              </a:rPr>
              <a:t>c</a:t>
            </a:r>
            <a:r>
              <a:rPr sz="1350" spc="10" dirty="0">
                <a:latin typeface="Calibri"/>
                <a:cs typeface="Calibri"/>
              </a:rPr>
              <a:t>t</a:t>
            </a:r>
            <a:r>
              <a:rPr sz="1350" spc="25" dirty="0">
                <a:latin typeface="Calibri"/>
                <a:cs typeface="Calibri"/>
              </a:rPr>
              <a:t>e</a:t>
            </a:r>
            <a:r>
              <a:rPr sz="1350" spc="20" dirty="0">
                <a:latin typeface="Calibri"/>
                <a:cs typeface="Calibri"/>
              </a:rPr>
              <a:t>d</a:t>
            </a:r>
            <a:r>
              <a:rPr sz="1350" spc="-15" dirty="0">
                <a:latin typeface="Times New Roman"/>
                <a:cs typeface="Times New Roman"/>
              </a:rPr>
              <a:t> </a:t>
            </a:r>
            <a:r>
              <a:rPr sz="1350" spc="20" dirty="0">
                <a:latin typeface="Calibri"/>
                <a:cs typeface="Calibri"/>
              </a:rPr>
              <a:t>row,</a:t>
            </a:r>
            <a:endParaRPr sz="1350">
              <a:latin typeface="Calibri"/>
              <a:cs typeface="Calibri"/>
            </a:endParaRPr>
          </a:p>
        </p:txBody>
      </p:sp>
      <p:sp>
        <p:nvSpPr>
          <p:cNvPr id="12" name="object 12"/>
          <p:cNvSpPr txBox="1"/>
          <p:nvPr/>
        </p:nvSpPr>
        <p:spPr>
          <a:xfrm>
            <a:off x="1371600" y="3189288"/>
            <a:ext cx="4622800"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0" dirty="0">
                <a:latin typeface="Calibri"/>
                <a:cs typeface="Calibri"/>
              </a:rPr>
              <a:t>t</a:t>
            </a:r>
            <a:r>
              <a:rPr sz="1350" spc="25" dirty="0">
                <a:latin typeface="Calibri"/>
                <a:cs typeface="Calibri"/>
              </a:rPr>
              <a:t>h</a:t>
            </a:r>
            <a:r>
              <a:rPr sz="1350" spc="20" dirty="0">
                <a:latin typeface="Calibri"/>
                <a:cs typeface="Calibri"/>
              </a:rPr>
              <a:t>e</a:t>
            </a:r>
            <a:r>
              <a:rPr sz="1350" spc="-20" dirty="0">
                <a:latin typeface="Times New Roman"/>
                <a:cs typeface="Times New Roman"/>
              </a:rPr>
              <a:t> </a:t>
            </a:r>
            <a:r>
              <a:rPr sz="1350" spc="20" dirty="0">
                <a:latin typeface="Calibri"/>
                <a:cs typeface="Calibri"/>
              </a:rPr>
              <a:t>co</a:t>
            </a:r>
            <a:r>
              <a:rPr sz="1350" spc="10" dirty="0">
                <a:latin typeface="Calibri"/>
                <a:cs typeface="Calibri"/>
              </a:rPr>
              <a:t>l</a:t>
            </a:r>
            <a:r>
              <a:rPr sz="1350" spc="30" dirty="0">
                <a:latin typeface="Calibri"/>
                <a:cs typeface="Calibri"/>
              </a:rPr>
              <a:t>u</a:t>
            </a:r>
            <a:r>
              <a:rPr sz="1350" spc="35" dirty="0">
                <a:latin typeface="Calibri"/>
                <a:cs typeface="Calibri"/>
              </a:rPr>
              <a:t>m</a:t>
            </a:r>
            <a:r>
              <a:rPr sz="1350" spc="20" dirty="0">
                <a:latin typeface="Calibri"/>
                <a:cs typeface="Calibri"/>
              </a:rPr>
              <a:t>n</a:t>
            </a:r>
            <a:r>
              <a:rPr sz="1350" spc="-10" dirty="0">
                <a:latin typeface="Times New Roman"/>
                <a:cs typeface="Times New Roman"/>
              </a:rPr>
              <a:t> </a:t>
            </a:r>
            <a:r>
              <a:rPr sz="1350" spc="15" dirty="0">
                <a:latin typeface="Calibri"/>
                <a:cs typeface="Calibri"/>
              </a:rPr>
              <a:t>v</a:t>
            </a:r>
            <a:r>
              <a:rPr sz="1350" spc="25" dirty="0">
                <a:latin typeface="Calibri"/>
                <a:cs typeface="Calibri"/>
              </a:rPr>
              <a:t>o</a:t>
            </a:r>
            <a:r>
              <a:rPr sz="1350" spc="20" dirty="0">
                <a:latin typeface="Calibri"/>
                <a:cs typeface="Calibri"/>
              </a:rPr>
              <a:t>l</a:t>
            </a:r>
            <a:r>
              <a:rPr sz="1350" spc="10" dirty="0">
                <a:latin typeface="Calibri"/>
                <a:cs typeface="Calibri"/>
              </a:rPr>
              <a:t>t</a:t>
            </a:r>
            <a:r>
              <a:rPr sz="1350" spc="20" dirty="0">
                <a:latin typeface="Calibri"/>
                <a:cs typeface="Calibri"/>
              </a:rPr>
              <a:t>a</a:t>
            </a:r>
            <a:r>
              <a:rPr sz="1350" spc="25" dirty="0">
                <a:latin typeface="Calibri"/>
                <a:cs typeface="Calibri"/>
              </a:rPr>
              <a:t>g</a:t>
            </a:r>
            <a:r>
              <a:rPr sz="1350" spc="20" dirty="0">
                <a:latin typeface="Calibri"/>
                <a:cs typeface="Calibri"/>
              </a:rPr>
              <a:t>e</a:t>
            </a:r>
            <a:r>
              <a:rPr sz="1350" spc="-30" dirty="0">
                <a:latin typeface="Times New Roman"/>
                <a:cs typeface="Times New Roman"/>
              </a:rPr>
              <a:t> </a:t>
            </a:r>
            <a:r>
              <a:rPr sz="1350" spc="20" dirty="0">
                <a:latin typeface="Calibri"/>
                <a:cs typeface="Calibri"/>
              </a:rPr>
              <a:t>i</a:t>
            </a:r>
            <a:r>
              <a:rPr sz="1350" spc="15" dirty="0">
                <a:latin typeface="Calibri"/>
                <a:cs typeface="Calibri"/>
              </a:rPr>
              <a:t>s</a:t>
            </a:r>
            <a:r>
              <a:rPr sz="1350" spc="-25" dirty="0">
                <a:latin typeface="Times New Roman"/>
                <a:cs typeface="Times New Roman"/>
              </a:rPr>
              <a:t> </a:t>
            </a:r>
            <a:r>
              <a:rPr sz="1350" spc="25" dirty="0">
                <a:latin typeface="Calibri"/>
                <a:cs typeface="Calibri"/>
              </a:rPr>
              <a:t>pu</a:t>
            </a:r>
            <a:r>
              <a:rPr sz="1350" spc="10" dirty="0">
                <a:latin typeface="Calibri"/>
                <a:cs typeface="Calibri"/>
              </a:rPr>
              <a:t>l</a:t>
            </a:r>
            <a:r>
              <a:rPr sz="1350" spc="20" dirty="0">
                <a:latin typeface="Calibri"/>
                <a:cs typeface="Calibri"/>
              </a:rPr>
              <a:t>le</a:t>
            </a:r>
            <a:r>
              <a:rPr sz="1350" spc="45" dirty="0">
                <a:latin typeface="Calibri"/>
                <a:cs typeface="Calibri"/>
              </a:rPr>
              <a:t>d</a:t>
            </a:r>
            <a:r>
              <a:rPr sz="1350" spc="25" dirty="0">
                <a:latin typeface="Calibri"/>
                <a:cs typeface="Calibri"/>
              </a:rPr>
              <a:t>down</a:t>
            </a:r>
            <a:r>
              <a:rPr sz="1350" spc="-10" dirty="0">
                <a:latin typeface="Times New Roman"/>
                <a:cs typeface="Times New Roman"/>
              </a:rPr>
              <a:t> </a:t>
            </a:r>
            <a:r>
              <a:rPr sz="1350" spc="15" dirty="0">
                <a:latin typeface="Calibri"/>
                <a:cs typeface="Calibri"/>
              </a:rPr>
              <a:t>to</a:t>
            </a:r>
            <a:r>
              <a:rPr sz="1350" spc="10" dirty="0">
                <a:latin typeface="Times New Roman"/>
                <a:cs typeface="Times New Roman"/>
              </a:rPr>
              <a:t> </a:t>
            </a:r>
            <a:r>
              <a:rPr sz="1350" spc="10" dirty="0">
                <a:latin typeface="Calibri"/>
                <a:cs typeface="Calibri"/>
              </a:rPr>
              <a:t>t</a:t>
            </a:r>
            <a:r>
              <a:rPr sz="1350" spc="30" dirty="0">
                <a:latin typeface="Calibri"/>
                <a:cs typeface="Calibri"/>
              </a:rPr>
              <a:t>h</a:t>
            </a:r>
            <a:r>
              <a:rPr sz="1350" spc="20" dirty="0">
                <a:latin typeface="Calibri"/>
                <a:cs typeface="Calibri"/>
              </a:rPr>
              <a:t>e</a:t>
            </a:r>
            <a:r>
              <a:rPr sz="1350" spc="-15" dirty="0">
                <a:latin typeface="Times New Roman"/>
                <a:cs typeface="Times New Roman"/>
              </a:rPr>
              <a:t> </a:t>
            </a:r>
            <a:r>
              <a:rPr sz="1350" spc="20" dirty="0">
                <a:latin typeface="Calibri"/>
                <a:cs typeface="Calibri"/>
              </a:rPr>
              <a:t>l</a:t>
            </a:r>
            <a:r>
              <a:rPr sz="1350" spc="15" dirty="0">
                <a:latin typeface="Calibri"/>
                <a:cs typeface="Calibri"/>
              </a:rPr>
              <a:t>ogic</a:t>
            </a:r>
            <a:r>
              <a:rPr sz="1350" spc="-10" dirty="0">
                <a:latin typeface="Times New Roman"/>
                <a:cs typeface="Times New Roman"/>
              </a:rPr>
              <a:t> </a:t>
            </a:r>
            <a:r>
              <a:rPr sz="1350" spc="10" dirty="0">
                <a:latin typeface="Calibri"/>
                <a:cs typeface="Calibri"/>
              </a:rPr>
              <a:t>l</a:t>
            </a:r>
            <a:r>
              <a:rPr sz="1350" spc="25" dirty="0">
                <a:latin typeface="Calibri"/>
                <a:cs typeface="Calibri"/>
              </a:rPr>
              <a:t>ow</a:t>
            </a:r>
            <a:r>
              <a:rPr sz="1350" spc="-10" dirty="0">
                <a:latin typeface="Times New Roman"/>
                <a:cs typeface="Times New Roman"/>
              </a:rPr>
              <a:t> </a:t>
            </a:r>
            <a:r>
              <a:rPr sz="1350" spc="20" dirty="0">
                <a:latin typeface="Calibri"/>
                <a:cs typeface="Calibri"/>
              </a:rPr>
              <a:t>le</a:t>
            </a:r>
            <a:r>
              <a:rPr sz="1350" spc="25" dirty="0">
                <a:latin typeface="Calibri"/>
                <a:cs typeface="Calibri"/>
              </a:rPr>
              <a:t>v</a:t>
            </a:r>
            <a:r>
              <a:rPr sz="1350" spc="10" dirty="0">
                <a:latin typeface="Calibri"/>
                <a:cs typeface="Calibri"/>
              </a:rPr>
              <a:t>el</a:t>
            </a:r>
            <a:r>
              <a:rPr sz="1350" spc="-15" dirty="0">
                <a:latin typeface="Times New Roman"/>
                <a:cs typeface="Times New Roman"/>
              </a:rPr>
              <a:t> </a:t>
            </a:r>
            <a:r>
              <a:rPr sz="1350" spc="25" dirty="0">
                <a:latin typeface="Calibri"/>
                <a:cs typeface="Calibri"/>
              </a:rPr>
              <a:t>b</a:t>
            </a:r>
            <a:r>
              <a:rPr sz="1350" spc="15" dirty="0">
                <a:latin typeface="Calibri"/>
                <a:cs typeface="Calibri"/>
              </a:rPr>
              <a:t>y</a:t>
            </a:r>
            <a:r>
              <a:rPr sz="1350" spc="-5" dirty="0">
                <a:latin typeface="Times New Roman"/>
                <a:cs typeface="Times New Roman"/>
              </a:rPr>
              <a:t> </a:t>
            </a:r>
            <a:r>
              <a:rPr sz="1350" spc="10" dirty="0">
                <a:latin typeface="Calibri"/>
                <a:cs typeface="Calibri"/>
              </a:rPr>
              <a:t>t</a:t>
            </a:r>
            <a:r>
              <a:rPr sz="1350" spc="25" dirty="0">
                <a:latin typeface="Calibri"/>
                <a:cs typeface="Calibri"/>
              </a:rPr>
              <a:t>ha</a:t>
            </a:r>
            <a:r>
              <a:rPr sz="1350" spc="10" dirty="0">
                <a:latin typeface="Calibri"/>
                <a:cs typeface="Calibri"/>
              </a:rPr>
              <a:t>t</a:t>
            </a:r>
            <a:endParaRPr sz="1350">
              <a:latin typeface="Calibri"/>
              <a:cs typeface="Calibri"/>
            </a:endParaRPr>
          </a:p>
        </p:txBody>
      </p:sp>
      <p:sp>
        <p:nvSpPr>
          <p:cNvPr id="13" name="object 13"/>
          <p:cNvSpPr txBox="1"/>
          <p:nvPr/>
        </p:nvSpPr>
        <p:spPr>
          <a:xfrm>
            <a:off x="1371600" y="3460750"/>
            <a:ext cx="5148263"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latin typeface="Calibri"/>
                <a:cs typeface="Calibri"/>
              </a:rPr>
              <a:t>tra</a:t>
            </a:r>
            <a:r>
              <a:rPr sz="1350" spc="30" dirty="0">
                <a:latin typeface="Calibri"/>
                <a:cs typeface="Calibri"/>
              </a:rPr>
              <a:t>n</a:t>
            </a:r>
            <a:r>
              <a:rPr sz="1350" spc="10" dirty="0">
                <a:latin typeface="Calibri"/>
                <a:cs typeface="Calibri"/>
              </a:rPr>
              <a:t>sis</a:t>
            </a:r>
            <a:r>
              <a:rPr sz="1350" spc="20" dirty="0">
                <a:latin typeface="Calibri"/>
                <a:cs typeface="Calibri"/>
              </a:rPr>
              <a:t>t</a:t>
            </a:r>
            <a:r>
              <a:rPr sz="1350" spc="15" dirty="0">
                <a:latin typeface="Calibri"/>
                <a:cs typeface="Calibri"/>
              </a:rPr>
              <a:t>or.</a:t>
            </a:r>
            <a:r>
              <a:rPr sz="1350" spc="-20" dirty="0">
                <a:latin typeface="Times New Roman"/>
                <a:cs typeface="Times New Roman"/>
              </a:rPr>
              <a:t> </a:t>
            </a:r>
            <a:r>
              <a:rPr sz="1350" spc="15" dirty="0">
                <a:latin typeface="Calibri"/>
                <a:cs typeface="Calibri"/>
              </a:rPr>
              <a:t>I</a:t>
            </a:r>
            <a:r>
              <a:rPr sz="1350" spc="10" dirty="0">
                <a:latin typeface="Calibri"/>
                <a:cs typeface="Calibri"/>
              </a:rPr>
              <a:t>f</a:t>
            </a:r>
            <a:r>
              <a:rPr sz="1350" spc="-10" dirty="0">
                <a:latin typeface="Times New Roman"/>
                <a:cs typeface="Times New Roman"/>
              </a:rPr>
              <a:t> </a:t>
            </a:r>
            <a:r>
              <a:rPr sz="1350" spc="25" dirty="0">
                <a:latin typeface="Calibri"/>
                <a:cs typeface="Calibri"/>
              </a:rPr>
              <a:t>n</a:t>
            </a:r>
            <a:r>
              <a:rPr sz="1350" spc="20" dirty="0">
                <a:latin typeface="Calibri"/>
                <a:cs typeface="Calibri"/>
              </a:rPr>
              <a:t>o</a:t>
            </a:r>
            <a:r>
              <a:rPr sz="1350" spc="-10" dirty="0">
                <a:latin typeface="Times New Roman"/>
                <a:cs typeface="Times New Roman"/>
              </a:rPr>
              <a:t> </a:t>
            </a:r>
            <a:r>
              <a:rPr sz="1350" spc="15" dirty="0">
                <a:latin typeface="Calibri"/>
                <a:cs typeface="Calibri"/>
              </a:rPr>
              <a:t>a</a:t>
            </a:r>
            <a:r>
              <a:rPr sz="1350" spc="25" dirty="0">
                <a:latin typeface="Calibri"/>
                <a:cs typeface="Calibri"/>
              </a:rPr>
              <a:t>c</a:t>
            </a:r>
            <a:r>
              <a:rPr sz="1350" spc="10" dirty="0">
                <a:latin typeface="Calibri"/>
                <a:cs typeface="Calibri"/>
              </a:rPr>
              <a:t>ti</a:t>
            </a:r>
            <a:r>
              <a:rPr sz="1350" spc="25" dirty="0">
                <a:latin typeface="Calibri"/>
                <a:cs typeface="Calibri"/>
              </a:rPr>
              <a:t>v</a:t>
            </a:r>
            <a:r>
              <a:rPr sz="1350" spc="20" dirty="0">
                <a:latin typeface="Calibri"/>
                <a:cs typeface="Calibri"/>
              </a:rPr>
              <a:t>e</a:t>
            </a:r>
            <a:r>
              <a:rPr sz="1350" dirty="0">
                <a:latin typeface="Times New Roman"/>
                <a:cs typeface="Times New Roman"/>
              </a:rPr>
              <a:t> </a:t>
            </a:r>
            <a:r>
              <a:rPr sz="1350" spc="15" dirty="0">
                <a:latin typeface="Calibri"/>
                <a:cs typeface="Calibri"/>
              </a:rPr>
              <a:t>tra</a:t>
            </a:r>
            <a:r>
              <a:rPr sz="1350" spc="25" dirty="0">
                <a:latin typeface="Calibri"/>
                <a:cs typeface="Calibri"/>
              </a:rPr>
              <a:t>n</a:t>
            </a:r>
            <a:r>
              <a:rPr sz="1350" spc="10" dirty="0">
                <a:latin typeface="Calibri"/>
                <a:cs typeface="Calibri"/>
              </a:rPr>
              <a:t>s</a:t>
            </a:r>
            <a:r>
              <a:rPr sz="1350" spc="20" dirty="0">
                <a:latin typeface="Calibri"/>
                <a:cs typeface="Calibri"/>
              </a:rPr>
              <a:t>i</a:t>
            </a:r>
            <a:r>
              <a:rPr sz="1350" spc="10" dirty="0">
                <a:latin typeface="Calibri"/>
                <a:cs typeface="Calibri"/>
              </a:rPr>
              <a:t>s</a:t>
            </a:r>
            <a:r>
              <a:rPr sz="1350" spc="20" dirty="0">
                <a:latin typeface="Calibri"/>
                <a:cs typeface="Calibri"/>
              </a:rPr>
              <a:t>t</a:t>
            </a:r>
            <a:r>
              <a:rPr sz="1350" spc="15" dirty="0">
                <a:latin typeface="Calibri"/>
                <a:cs typeface="Calibri"/>
              </a:rPr>
              <a:t>or</a:t>
            </a:r>
            <a:r>
              <a:rPr sz="1350" spc="-15" dirty="0">
                <a:latin typeface="Times New Roman"/>
                <a:cs typeface="Times New Roman"/>
              </a:rPr>
              <a:t> </a:t>
            </a:r>
            <a:r>
              <a:rPr sz="1350" spc="15" dirty="0">
                <a:latin typeface="Calibri"/>
                <a:cs typeface="Calibri"/>
              </a:rPr>
              <a:t>ex</a:t>
            </a:r>
            <a:r>
              <a:rPr sz="1350" spc="20" dirty="0">
                <a:latin typeface="Calibri"/>
                <a:cs typeface="Calibri"/>
              </a:rPr>
              <a:t>i</a:t>
            </a:r>
            <a:r>
              <a:rPr sz="1350" spc="5" dirty="0">
                <a:latin typeface="Calibri"/>
                <a:cs typeface="Calibri"/>
              </a:rPr>
              <a:t>st</a:t>
            </a:r>
            <a:r>
              <a:rPr sz="1350" spc="15" dirty="0">
                <a:latin typeface="Calibri"/>
                <a:cs typeface="Calibri"/>
              </a:rPr>
              <a:t>s</a:t>
            </a:r>
            <a:r>
              <a:rPr sz="1350" spc="15" dirty="0">
                <a:latin typeface="Times New Roman"/>
                <a:cs typeface="Times New Roman"/>
              </a:rPr>
              <a:t> </a:t>
            </a:r>
            <a:r>
              <a:rPr sz="1350" spc="25" dirty="0">
                <a:latin typeface="Calibri"/>
                <a:cs typeface="Calibri"/>
              </a:rPr>
              <a:t>a</a:t>
            </a:r>
            <a:r>
              <a:rPr sz="1350" spc="10" dirty="0">
                <a:latin typeface="Calibri"/>
                <a:cs typeface="Calibri"/>
              </a:rPr>
              <a:t>t</a:t>
            </a:r>
            <a:r>
              <a:rPr sz="1350" spc="-5" dirty="0">
                <a:latin typeface="Times New Roman"/>
                <a:cs typeface="Times New Roman"/>
              </a:rPr>
              <a:t> </a:t>
            </a:r>
            <a:r>
              <a:rPr sz="1350" spc="10" dirty="0">
                <a:latin typeface="Calibri"/>
                <a:cs typeface="Calibri"/>
              </a:rPr>
              <a:t>t</a:t>
            </a:r>
            <a:r>
              <a:rPr sz="1350" spc="25" dirty="0">
                <a:latin typeface="Calibri"/>
                <a:cs typeface="Calibri"/>
              </a:rPr>
              <a:t>h</a:t>
            </a:r>
            <a:r>
              <a:rPr sz="1350" spc="20" dirty="0">
                <a:latin typeface="Calibri"/>
                <a:cs typeface="Calibri"/>
              </a:rPr>
              <a:t>e</a:t>
            </a:r>
            <a:r>
              <a:rPr sz="1350" spc="-15" dirty="0">
                <a:latin typeface="Times New Roman"/>
                <a:cs typeface="Times New Roman"/>
              </a:rPr>
              <a:t> </a:t>
            </a:r>
            <a:r>
              <a:rPr sz="1350" spc="25" dirty="0">
                <a:latin typeface="Calibri"/>
                <a:cs typeface="Calibri"/>
              </a:rPr>
              <a:t>c</a:t>
            </a:r>
            <a:r>
              <a:rPr sz="1350" spc="10" dirty="0">
                <a:latin typeface="Calibri"/>
                <a:cs typeface="Calibri"/>
              </a:rPr>
              <a:t>r</a:t>
            </a:r>
            <a:r>
              <a:rPr sz="1350" spc="25" dirty="0">
                <a:latin typeface="Calibri"/>
                <a:cs typeface="Calibri"/>
              </a:rPr>
              <a:t>o</a:t>
            </a:r>
            <a:r>
              <a:rPr sz="1350" spc="10" dirty="0">
                <a:latin typeface="Calibri"/>
                <a:cs typeface="Calibri"/>
              </a:rPr>
              <a:t>s</a:t>
            </a:r>
            <a:r>
              <a:rPr sz="1350" spc="15" dirty="0">
                <a:latin typeface="Calibri"/>
                <a:cs typeface="Calibri"/>
              </a:rPr>
              <a:t>s</a:t>
            </a:r>
            <a:r>
              <a:rPr sz="1350" spc="-5" dirty="0">
                <a:latin typeface="Times New Roman"/>
                <a:cs typeface="Times New Roman"/>
              </a:rPr>
              <a:t> </a:t>
            </a:r>
            <a:r>
              <a:rPr sz="1350" spc="30" dirty="0">
                <a:latin typeface="Calibri"/>
                <a:cs typeface="Calibri"/>
              </a:rPr>
              <a:t>p</a:t>
            </a:r>
            <a:r>
              <a:rPr sz="1350" spc="20" dirty="0">
                <a:latin typeface="Calibri"/>
                <a:cs typeface="Calibri"/>
              </a:rPr>
              <a:t>o</a:t>
            </a:r>
            <a:r>
              <a:rPr sz="1350" spc="10" dirty="0">
                <a:latin typeface="Calibri"/>
                <a:cs typeface="Calibri"/>
              </a:rPr>
              <a:t>i</a:t>
            </a:r>
            <a:r>
              <a:rPr sz="1350" spc="20" dirty="0">
                <a:latin typeface="Calibri"/>
                <a:cs typeface="Calibri"/>
              </a:rPr>
              <a:t>nt</a:t>
            </a:r>
            <a:r>
              <a:rPr sz="1350" spc="10" dirty="0">
                <a:latin typeface="Calibri"/>
                <a:cs typeface="Calibri"/>
              </a:rPr>
              <a:t>,</a:t>
            </a:r>
            <a:r>
              <a:rPr sz="1350" spc="-10" dirty="0">
                <a:latin typeface="Times New Roman"/>
                <a:cs typeface="Times New Roman"/>
              </a:rPr>
              <a:t> </a:t>
            </a:r>
            <a:r>
              <a:rPr sz="1350" spc="10" dirty="0">
                <a:latin typeface="Calibri"/>
                <a:cs typeface="Calibri"/>
              </a:rPr>
              <a:t>t</a:t>
            </a:r>
            <a:r>
              <a:rPr sz="1350" spc="30" dirty="0">
                <a:latin typeface="Calibri"/>
                <a:cs typeface="Calibri"/>
              </a:rPr>
              <a:t>h</a:t>
            </a:r>
            <a:r>
              <a:rPr sz="1350" spc="20" dirty="0">
                <a:latin typeface="Calibri"/>
                <a:cs typeface="Calibri"/>
              </a:rPr>
              <a:t>e</a:t>
            </a:r>
            <a:r>
              <a:rPr sz="1350" dirty="0">
                <a:latin typeface="Times New Roman"/>
                <a:cs typeface="Times New Roman"/>
              </a:rPr>
              <a:t> </a:t>
            </a:r>
            <a:r>
              <a:rPr sz="1350" spc="-15" dirty="0">
                <a:latin typeface="Times New Roman"/>
                <a:cs typeface="Times New Roman"/>
              </a:rPr>
              <a:t> </a:t>
            </a:r>
            <a:r>
              <a:rPr sz="1350" spc="20" dirty="0">
                <a:latin typeface="Calibri"/>
                <a:cs typeface="Calibri"/>
              </a:rPr>
              <a:t>co</a:t>
            </a:r>
            <a:r>
              <a:rPr sz="1350" spc="10" dirty="0">
                <a:latin typeface="Calibri"/>
                <a:cs typeface="Calibri"/>
              </a:rPr>
              <a:t>l</a:t>
            </a:r>
            <a:r>
              <a:rPr sz="1350" spc="30" dirty="0">
                <a:latin typeface="Calibri"/>
                <a:cs typeface="Calibri"/>
              </a:rPr>
              <a:t>um</a:t>
            </a:r>
            <a:r>
              <a:rPr sz="1350" spc="20" dirty="0">
                <a:latin typeface="Calibri"/>
                <a:cs typeface="Calibri"/>
              </a:rPr>
              <a:t>n</a:t>
            </a:r>
            <a:endParaRPr sz="1350">
              <a:latin typeface="Calibri"/>
              <a:cs typeface="Calibri"/>
            </a:endParaRPr>
          </a:p>
        </p:txBody>
      </p:sp>
      <p:sp>
        <p:nvSpPr>
          <p:cNvPr id="14" name="object 14"/>
          <p:cNvSpPr txBox="1"/>
          <p:nvPr/>
        </p:nvSpPr>
        <p:spPr>
          <a:xfrm>
            <a:off x="1371600" y="3732213"/>
            <a:ext cx="5170488"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latin typeface="Calibri"/>
                <a:cs typeface="Calibri"/>
              </a:rPr>
              <a:t>v</a:t>
            </a:r>
            <a:r>
              <a:rPr sz="1350" spc="25" dirty="0">
                <a:latin typeface="Calibri"/>
                <a:cs typeface="Calibri"/>
              </a:rPr>
              <a:t>o</a:t>
            </a:r>
            <a:r>
              <a:rPr sz="1350" spc="10" dirty="0">
                <a:latin typeface="Calibri"/>
                <a:cs typeface="Calibri"/>
              </a:rPr>
              <a:t>l</a:t>
            </a:r>
            <a:r>
              <a:rPr sz="1350" spc="15" dirty="0">
                <a:latin typeface="Calibri"/>
                <a:cs typeface="Calibri"/>
              </a:rPr>
              <a:t>ta</a:t>
            </a:r>
            <a:r>
              <a:rPr sz="1350" spc="25" dirty="0">
                <a:latin typeface="Calibri"/>
                <a:cs typeface="Calibri"/>
              </a:rPr>
              <a:t>g</a:t>
            </a:r>
            <a:r>
              <a:rPr sz="1350" spc="20" dirty="0">
                <a:latin typeface="Calibri"/>
                <a:cs typeface="Calibri"/>
              </a:rPr>
              <a:t>e</a:t>
            </a:r>
            <a:r>
              <a:rPr sz="1350" spc="-20" dirty="0">
                <a:latin typeface="Times New Roman"/>
                <a:cs typeface="Times New Roman"/>
              </a:rPr>
              <a:t> </a:t>
            </a:r>
            <a:r>
              <a:rPr sz="1350" spc="10" dirty="0">
                <a:latin typeface="Calibri"/>
                <a:cs typeface="Calibri"/>
              </a:rPr>
              <a:t>i</a:t>
            </a:r>
            <a:r>
              <a:rPr sz="1350" spc="15" dirty="0">
                <a:latin typeface="Calibri"/>
                <a:cs typeface="Calibri"/>
              </a:rPr>
              <a:t>s</a:t>
            </a:r>
            <a:r>
              <a:rPr sz="1350" spc="-5" dirty="0">
                <a:latin typeface="Times New Roman"/>
                <a:cs typeface="Times New Roman"/>
              </a:rPr>
              <a:t> </a:t>
            </a:r>
            <a:r>
              <a:rPr sz="1350" spc="25" dirty="0">
                <a:latin typeface="Calibri"/>
                <a:cs typeface="Calibri"/>
              </a:rPr>
              <a:t>pu</a:t>
            </a:r>
            <a:r>
              <a:rPr sz="1350" spc="20" dirty="0">
                <a:latin typeface="Calibri"/>
                <a:cs typeface="Calibri"/>
              </a:rPr>
              <a:t>l</a:t>
            </a:r>
            <a:r>
              <a:rPr sz="1350" spc="10" dirty="0">
                <a:latin typeface="Calibri"/>
                <a:cs typeface="Calibri"/>
              </a:rPr>
              <a:t>l</a:t>
            </a:r>
            <a:r>
              <a:rPr sz="1350" spc="20" dirty="0">
                <a:latin typeface="Calibri"/>
                <a:cs typeface="Calibri"/>
              </a:rPr>
              <a:t>ed</a:t>
            </a:r>
            <a:r>
              <a:rPr sz="1350" spc="-85" dirty="0">
                <a:latin typeface="Times New Roman"/>
                <a:cs typeface="Times New Roman"/>
              </a:rPr>
              <a:t> </a:t>
            </a:r>
            <a:r>
              <a:rPr sz="1350" spc="25" dirty="0">
                <a:latin typeface="Calibri"/>
                <a:cs typeface="Calibri"/>
              </a:rPr>
              <a:t>h</a:t>
            </a:r>
            <a:r>
              <a:rPr sz="1350" spc="10" dirty="0">
                <a:latin typeface="Calibri"/>
                <a:cs typeface="Calibri"/>
              </a:rPr>
              <a:t>i</a:t>
            </a:r>
            <a:r>
              <a:rPr sz="1350" spc="20" dirty="0">
                <a:latin typeface="Calibri"/>
                <a:cs typeface="Calibri"/>
              </a:rPr>
              <a:t>gh</a:t>
            </a:r>
            <a:r>
              <a:rPr sz="1350" spc="-80" dirty="0">
                <a:latin typeface="Times New Roman"/>
                <a:cs typeface="Times New Roman"/>
              </a:rPr>
              <a:t> </a:t>
            </a:r>
            <a:r>
              <a:rPr sz="1350" spc="25" dirty="0">
                <a:latin typeface="Calibri"/>
                <a:cs typeface="Calibri"/>
              </a:rPr>
              <a:t>b</a:t>
            </a:r>
            <a:r>
              <a:rPr sz="1350" spc="15" dirty="0">
                <a:latin typeface="Calibri"/>
                <a:cs typeface="Calibri"/>
              </a:rPr>
              <a:t>y</a:t>
            </a:r>
            <a:r>
              <a:rPr sz="1350" spc="-85" dirty="0">
                <a:latin typeface="Times New Roman"/>
                <a:cs typeface="Times New Roman"/>
              </a:rPr>
              <a:t> </a:t>
            </a:r>
            <a:r>
              <a:rPr sz="1350" spc="10" dirty="0">
                <a:latin typeface="Calibri"/>
                <a:cs typeface="Calibri"/>
              </a:rPr>
              <a:t>t</a:t>
            </a:r>
            <a:r>
              <a:rPr sz="1350" spc="25" dirty="0">
                <a:latin typeface="Calibri"/>
                <a:cs typeface="Calibri"/>
              </a:rPr>
              <a:t>h</a:t>
            </a:r>
            <a:r>
              <a:rPr sz="1350" spc="20" dirty="0">
                <a:latin typeface="Calibri"/>
                <a:cs typeface="Calibri"/>
              </a:rPr>
              <a:t>e</a:t>
            </a:r>
            <a:r>
              <a:rPr sz="1350" dirty="0">
                <a:latin typeface="Times New Roman"/>
                <a:cs typeface="Times New Roman"/>
              </a:rPr>
              <a:t> </a:t>
            </a:r>
            <a:r>
              <a:rPr sz="1350" spc="-114" dirty="0">
                <a:latin typeface="Times New Roman"/>
                <a:cs typeface="Times New Roman"/>
              </a:rPr>
              <a:t> </a:t>
            </a:r>
            <a:r>
              <a:rPr sz="1350" spc="25" dirty="0">
                <a:latin typeface="Calibri"/>
                <a:cs typeface="Calibri"/>
              </a:rPr>
              <a:t>P</a:t>
            </a:r>
            <a:r>
              <a:rPr sz="1350" spc="30" dirty="0">
                <a:latin typeface="Calibri"/>
                <a:cs typeface="Calibri"/>
              </a:rPr>
              <a:t>M</a:t>
            </a:r>
            <a:r>
              <a:rPr sz="1350" spc="40" dirty="0">
                <a:latin typeface="Calibri"/>
                <a:cs typeface="Calibri"/>
              </a:rPr>
              <a:t>O</a:t>
            </a:r>
            <a:r>
              <a:rPr sz="1350" spc="15" dirty="0">
                <a:latin typeface="Calibri"/>
                <a:cs typeface="Calibri"/>
              </a:rPr>
              <a:t>S</a:t>
            </a:r>
            <a:r>
              <a:rPr sz="1350" dirty="0">
                <a:latin typeface="Times New Roman"/>
                <a:cs typeface="Times New Roman"/>
              </a:rPr>
              <a:t> </a:t>
            </a:r>
            <a:r>
              <a:rPr sz="1350" spc="-114" dirty="0">
                <a:latin typeface="Times New Roman"/>
                <a:cs typeface="Times New Roman"/>
              </a:rPr>
              <a:t> </a:t>
            </a:r>
            <a:r>
              <a:rPr sz="1350" spc="10" dirty="0">
                <a:latin typeface="Calibri"/>
                <a:cs typeface="Calibri"/>
              </a:rPr>
              <a:t>l</a:t>
            </a:r>
            <a:r>
              <a:rPr sz="1350" spc="30" dirty="0">
                <a:latin typeface="Calibri"/>
                <a:cs typeface="Calibri"/>
              </a:rPr>
              <a:t>o</a:t>
            </a:r>
            <a:r>
              <a:rPr sz="1350" spc="20" dirty="0">
                <a:latin typeface="Calibri"/>
                <a:cs typeface="Calibri"/>
              </a:rPr>
              <a:t>ad</a:t>
            </a:r>
            <a:r>
              <a:rPr sz="1350" dirty="0">
                <a:latin typeface="Times New Roman"/>
                <a:cs typeface="Times New Roman"/>
              </a:rPr>
              <a:t> </a:t>
            </a:r>
            <a:r>
              <a:rPr sz="1350" spc="-114" dirty="0">
                <a:latin typeface="Times New Roman"/>
                <a:cs typeface="Times New Roman"/>
              </a:rPr>
              <a:t> </a:t>
            </a:r>
            <a:r>
              <a:rPr sz="1350" spc="30" dirty="0">
                <a:latin typeface="Calibri"/>
                <a:cs typeface="Calibri"/>
              </a:rPr>
              <a:t>d</a:t>
            </a:r>
            <a:r>
              <a:rPr sz="1350" spc="15" dirty="0">
                <a:latin typeface="Calibri"/>
                <a:cs typeface="Calibri"/>
              </a:rPr>
              <a:t>evi</a:t>
            </a:r>
            <a:r>
              <a:rPr sz="1350" spc="25" dirty="0">
                <a:latin typeface="Calibri"/>
                <a:cs typeface="Calibri"/>
              </a:rPr>
              <a:t>c</a:t>
            </a:r>
            <a:r>
              <a:rPr sz="1350" spc="15" dirty="0">
                <a:latin typeface="Calibri"/>
                <a:cs typeface="Calibri"/>
              </a:rPr>
              <a:t>e.</a:t>
            </a:r>
            <a:r>
              <a:rPr sz="1350" dirty="0">
                <a:latin typeface="Times New Roman"/>
                <a:cs typeface="Times New Roman"/>
              </a:rPr>
              <a:t> </a:t>
            </a:r>
            <a:r>
              <a:rPr sz="1350" spc="-105" dirty="0">
                <a:latin typeface="Times New Roman"/>
                <a:cs typeface="Times New Roman"/>
              </a:rPr>
              <a:t> </a:t>
            </a:r>
            <a:r>
              <a:rPr sz="1350" spc="10" dirty="0">
                <a:latin typeface="Calibri"/>
                <a:cs typeface="Calibri"/>
              </a:rPr>
              <a:t>T</a:t>
            </a:r>
            <a:r>
              <a:rPr sz="1350" spc="25" dirty="0">
                <a:latin typeface="Calibri"/>
                <a:cs typeface="Calibri"/>
              </a:rPr>
              <a:t>hu</a:t>
            </a:r>
            <a:r>
              <a:rPr sz="1350" spc="10" dirty="0">
                <a:latin typeface="Calibri"/>
                <a:cs typeface="Calibri"/>
              </a:rPr>
              <a:t>s,</a:t>
            </a:r>
            <a:r>
              <a:rPr sz="1350" dirty="0">
                <a:latin typeface="Times New Roman"/>
                <a:cs typeface="Times New Roman"/>
              </a:rPr>
              <a:t> </a:t>
            </a:r>
            <a:r>
              <a:rPr sz="1350" spc="-105" dirty="0">
                <a:latin typeface="Times New Roman"/>
                <a:cs typeface="Times New Roman"/>
              </a:rPr>
              <a:t> </a:t>
            </a:r>
            <a:r>
              <a:rPr sz="1350" spc="15" dirty="0">
                <a:latin typeface="Calibri"/>
                <a:cs typeface="Calibri"/>
              </a:rPr>
              <a:t>a</a:t>
            </a:r>
            <a:r>
              <a:rPr sz="1350" dirty="0">
                <a:latin typeface="Times New Roman"/>
                <a:cs typeface="Times New Roman"/>
              </a:rPr>
              <a:t> </a:t>
            </a:r>
            <a:r>
              <a:rPr sz="1350" spc="-125" dirty="0">
                <a:latin typeface="Times New Roman"/>
                <a:cs typeface="Times New Roman"/>
              </a:rPr>
              <a:t> </a:t>
            </a:r>
            <a:r>
              <a:rPr sz="1350" spc="10" dirty="0">
                <a:latin typeface="Calibri"/>
                <a:cs typeface="Calibri"/>
              </a:rPr>
              <a:t>l</a:t>
            </a:r>
            <a:r>
              <a:rPr sz="1350" spc="30" dirty="0">
                <a:latin typeface="Calibri"/>
                <a:cs typeface="Calibri"/>
              </a:rPr>
              <a:t>o</a:t>
            </a:r>
            <a:r>
              <a:rPr sz="1350" spc="15" dirty="0">
                <a:latin typeface="Calibri"/>
                <a:cs typeface="Calibri"/>
              </a:rPr>
              <a:t>gic</a:t>
            </a:r>
            <a:r>
              <a:rPr sz="1350" dirty="0">
                <a:latin typeface="Times New Roman"/>
                <a:cs typeface="Times New Roman"/>
              </a:rPr>
              <a:t> </a:t>
            </a:r>
            <a:r>
              <a:rPr sz="1350" spc="-105" dirty="0">
                <a:latin typeface="Times New Roman"/>
                <a:cs typeface="Times New Roman"/>
              </a:rPr>
              <a:t> </a:t>
            </a:r>
            <a:r>
              <a:rPr sz="1350" spc="15" dirty="0">
                <a:latin typeface="Calibri"/>
                <a:cs typeface="Calibri"/>
              </a:rPr>
              <a:t>“</a:t>
            </a:r>
            <a:r>
              <a:rPr sz="1350" spc="25" dirty="0">
                <a:latin typeface="Calibri"/>
                <a:cs typeface="Calibri"/>
              </a:rPr>
              <a:t>1</a:t>
            </a:r>
            <a:r>
              <a:rPr sz="1350" spc="15" dirty="0">
                <a:latin typeface="Calibri"/>
                <a:cs typeface="Calibri"/>
              </a:rPr>
              <a:t>”</a:t>
            </a:r>
            <a:r>
              <a:rPr sz="1350" dirty="0">
                <a:latin typeface="Calibri"/>
                <a:cs typeface="Calibri"/>
              </a:rPr>
              <a:t> </a:t>
            </a:r>
            <a:r>
              <a:rPr sz="1350" spc="-60" dirty="0">
                <a:latin typeface="Calibri"/>
                <a:cs typeface="Calibri"/>
              </a:rPr>
              <a:t> </a:t>
            </a:r>
            <a:r>
              <a:rPr sz="1350" spc="25" dirty="0">
                <a:latin typeface="Calibri"/>
                <a:cs typeface="Calibri"/>
              </a:rPr>
              <a:t>b</a:t>
            </a:r>
            <a:r>
              <a:rPr sz="1350" spc="10" dirty="0">
                <a:latin typeface="Calibri"/>
                <a:cs typeface="Calibri"/>
              </a:rPr>
              <a:t>it</a:t>
            </a:r>
            <a:endParaRPr sz="1350">
              <a:latin typeface="Calibri"/>
              <a:cs typeface="Calibri"/>
            </a:endParaRPr>
          </a:p>
        </p:txBody>
      </p:sp>
      <p:sp>
        <p:nvSpPr>
          <p:cNvPr id="15" name="object 15"/>
          <p:cNvSpPr txBox="1"/>
          <p:nvPr/>
        </p:nvSpPr>
        <p:spPr>
          <a:xfrm>
            <a:off x="1371600" y="4003675"/>
            <a:ext cx="5084763"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0" dirty="0">
                <a:latin typeface="Calibri"/>
                <a:cs typeface="Calibri"/>
              </a:rPr>
              <a:t>i</a:t>
            </a:r>
            <a:r>
              <a:rPr sz="1350" spc="15" dirty="0">
                <a:latin typeface="Calibri"/>
                <a:cs typeface="Calibri"/>
              </a:rPr>
              <a:t>s</a:t>
            </a:r>
            <a:r>
              <a:rPr sz="1350" spc="5" dirty="0">
                <a:latin typeface="Calibri"/>
                <a:cs typeface="Calibri"/>
              </a:rPr>
              <a:t>st</a:t>
            </a:r>
            <a:r>
              <a:rPr sz="1350" spc="25" dirty="0">
                <a:latin typeface="Calibri"/>
                <a:cs typeface="Calibri"/>
              </a:rPr>
              <a:t>o</a:t>
            </a:r>
            <a:r>
              <a:rPr sz="1350" spc="15" dirty="0">
                <a:latin typeface="Calibri"/>
                <a:cs typeface="Calibri"/>
              </a:rPr>
              <a:t>red</a:t>
            </a:r>
            <a:r>
              <a:rPr sz="1350" dirty="0">
                <a:latin typeface="Times New Roman"/>
                <a:cs typeface="Times New Roman"/>
              </a:rPr>
              <a:t> </a:t>
            </a:r>
            <a:r>
              <a:rPr sz="1350" spc="-150" dirty="0">
                <a:latin typeface="Times New Roman"/>
                <a:cs typeface="Times New Roman"/>
              </a:rPr>
              <a:t> </a:t>
            </a:r>
            <a:r>
              <a:rPr sz="1350" spc="15" dirty="0">
                <a:latin typeface="Calibri"/>
                <a:cs typeface="Calibri"/>
              </a:rPr>
              <a:t>as</a:t>
            </a:r>
            <a:r>
              <a:rPr sz="1350" dirty="0">
                <a:latin typeface="Times New Roman"/>
                <a:cs typeface="Times New Roman"/>
              </a:rPr>
              <a:t> </a:t>
            </a:r>
            <a:r>
              <a:rPr sz="1350" spc="-135" dirty="0">
                <a:latin typeface="Times New Roman"/>
                <a:cs typeface="Times New Roman"/>
              </a:rPr>
              <a:t> </a:t>
            </a:r>
            <a:r>
              <a:rPr sz="1350" spc="10" dirty="0">
                <a:latin typeface="Calibri"/>
                <a:cs typeface="Calibri"/>
              </a:rPr>
              <a:t>t</a:t>
            </a:r>
            <a:r>
              <a:rPr sz="1350" spc="30" dirty="0">
                <a:latin typeface="Calibri"/>
                <a:cs typeface="Calibri"/>
              </a:rPr>
              <a:t>h</a:t>
            </a:r>
            <a:r>
              <a:rPr sz="1350" spc="20" dirty="0">
                <a:latin typeface="Calibri"/>
                <a:cs typeface="Calibri"/>
              </a:rPr>
              <a:t>e</a:t>
            </a:r>
            <a:r>
              <a:rPr sz="1350" dirty="0">
                <a:latin typeface="Times New Roman"/>
                <a:cs typeface="Times New Roman"/>
              </a:rPr>
              <a:t> </a:t>
            </a:r>
            <a:r>
              <a:rPr sz="1350" spc="-135" dirty="0">
                <a:latin typeface="Times New Roman"/>
                <a:cs typeface="Times New Roman"/>
              </a:rPr>
              <a:t> </a:t>
            </a:r>
            <a:r>
              <a:rPr sz="1350" spc="15" dirty="0">
                <a:latin typeface="Calibri"/>
                <a:cs typeface="Calibri"/>
              </a:rPr>
              <a:t>a</a:t>
            </a:r>
            <a:r>
              <a:rPr sz="1350" spc="25" dirty="0">
                <a:latin typeface="Calibri"/>
                <a:cs typeface="Calibri"/>
              </a:rPr>
              <a:t>bs</a:t>
            </a:r>
            <a:r>
              <a:rPr sz="1350" spc="20" dirty="0">
                <a:latin typeface="Calibri"/>
                <a:cs typeface="Calibri"/>
              </a:rPr>
              <a:t>ence</a:t>
            </a:r>
            <a:r>
              <a:rPr sz="1350" spc="-105" dirty="0">
                <a:latin typeface="Times New Roman"/>
                <a:cs typeface="Times New Roman"/>
              </a:rPr>
              <a:t> </a:t>
            </a:r>
            <a:r>
              <a:rPr sz="1350" spc="15" dirty="0">
                <a:latin typeface="Calibri"/>
                <a:cs typeface="Calibri"/>
              </a:rPr>
              <a:t>of</a:t>
            </a:r>
            <a:r>
              <a:rPr sz="1350" dirty="0">
                <a:latin typeface="Times New Roman"/>
                <a:cs typeface="Times New Roman"/>
              </a:rPr>
              <a:t> </a:t>
            </a:r>
            <a:r>
              <a:rPr sz="1350" spc="-135" dirty="0">
                <a:latin typeface="Times New Roman"/>
                <a:cs typeface="Times New Roman"/>
              </a:rPr>
              <a:t> </a:t>
            </a:r>
            <a:r>
              <a:rPr sz="1350" spc="20" dirty="0">
                <a:latin typeface="Calibri"/>
                <a:cs typeface="Calibri"/>
              </a:rPr>
              <a:t>an</a:t>
            </a:r>
            <a:r>
              <a:rPr sz="1350" spc="-105" dirty="0">
                <a:latin typeface="Times New Roman"/>
                <a:cs typeface="Times New Roman"/>
              </a:rPr>
              <a:t> </a:t>
            </a:r>
            <a:r>
              <a:rPr sz="1350" spc="15" dirty="0">
                <a:latin typeface="Calibri"/>
                <a:cs typeface="Calibri"/>
              </a:rPr>
              <a:t>a</a:t>
            </a:r>
            <a:r>
              <a:rPr sz="1350" spc="25" dirty="0">
                <a:latin typeface="Calibri"/>
                <a:cs typeface="Calibri"/>
              </a:rPr>
              <a:t>c</a:t>
            </a:r>
            <a:r>
              <a:rPr sz="1350" spc="10" dirty="0">
                <a:latin typeface="Calibri"/>
                <a:cs typeface="Calibri"/>
              </a:rPr>
              <a:t>ti</a:t>
            </a:r>
            <a:r>
              <a:rPr sz="1350" spc="25" dirty="0">
                <a:latin typeface="Calibri"/>
                <a:cs typeface="Calibri"/>
              </a:rPr>
              <a:t>v</a:t>
            </a:r>
            <a:r>
              <a:rPr sz="1350" spc="20" dirty="0">
                <a:latin typeface="Calibri"/>
                <a:cs typeface="Calibri"/>
              </a:rPr>
              <a:t>e</a:t>
            </a:r>
            <a:r>
              <a:rPr sz="1350" dirty="0">
                <a:latin typeface="Times New Roman"/>
                <a:cs typeface="Times New Roman"/>
              </a:rPr>
              <a:t> </a:t>
            </a:r>
            <a:r>
              <a:rPr sz="1350" spc="-135" dirty="0">
                <a:latin typeface="Times New Roman"/>
                <a:cs typeface="Times New Roman"/>
              </a:rPr>
              <a:t> </a:t>
            </a:r>
            <a:r>
              <a:rPr sz="1350" spc="10" dirty="0">
                <a:latin typeface="Calibri"/>
                <a:cs typeface="Calibri"/>
              </a:rPr>
              <a:t>t</a:t>
            </a:r>
            <a:r>
              <a:rPr sz="1350" spc="20" dirty="0">
                <a:latin typeface="Calibri"/>
                <a:cs typeface="Calibri"/>
              </a:rPr>
              <a:t>r</a:t>
            </a:r>
            <a:r>
              <a:rPr sz="1350" spc="15" dirty="0">
                <a:latin typeface="Calibri"/>
                <a:cs typeface="Calibri"/>
              </a:rPr>
              <a:t>a</a:t>
            </a:r>
            <a:r>
              <a:rPr sz="1350" spc="30" dirty="0">
                <a:latin typeface="Calibri"/>
                <a:cs typeface="Calibri"/>
              </a:rPr>
              <a:t>n</a:t>
            </a:r>
            <a:r>
              <a:rPr sz="1350" spc="10" dirty="0">
                <a:latin typeface="Calibri"/>
                <a:cs typeface="Calibri"/>
              </a:rPr>
              <a:t>si</a:t>
            </a:r>
            <a:r>
              <a:rPr sz="1350" spc="5" dirty="0">
                <a:latin typeface="Calibri"/>
                <a:cs typeface="Calibri"/>
              </a:rPr>
              <a:t>st</a:t>
            </a:r>
            <a:r>
              <a:rPr sz="1350" spc="25" dirty="0">
                <a:latin typeface="Calibri"/>
                <a:cs typeface="Calibri"/>
              </a:rPr>
              <a:t>o</a:t>
            </a:r>
            <a:r>
              <a:rPr sz="1350" spc="20" dirty="0">
                <a:latin typeface="Calibri"/>
                <a:cs typeface="Calibri"/>
              </a:rPr>
              <a:t>r</a:t>
            </a:r>
            <a:r>
              <a:rPr sz="1350" spc="10" dirty="0">
                <a:latin typeface="Calibri"/>
                <a:cs typeface="Calibri"/>
              </a:rPr>
              <a:t>,</a:t>
            </a:r>
            <a:r>
              <a:rPr sz="1350" spc="-95" dirty="0">
                <a:latin typeface="Times New Roman"/>
                <a:cs typeface="Times New Roman"/>
              </a:rPr>
              <a:t> </a:t>
            </a:r>
            <a:r>
              <a:rPr sz="1350" spc="25" dirty="0">
                <a:latin typeface="Calibri"/>
                <a:cs typeface="Calibri"/>
              </a:rPr>
              <a:t>wh</a:t>
            </a:r>
            <a:r>
              <a:rPr sz="1350" spc="10" dirty="0">
                <a:latin typeface="Calibri"/>
                <a:cs typeface="Calibri"/>
              </a:rPr>
              <a:t>i</a:t>
            </a:r>
            <a:r>
              <a:rPr sz="1350" spc="20" dirty="0">
                <a:latin typeface="Calibri"/>
                <a:cs typeface="Calibri"/>
              </a:rPr>
              <a:t>le</a:t>
            </a:r>
            <a:r>
              <a:rPr sz="1350" spc="-105" dirty="0">
                <a:latin typeface="Times New Roman"/>
                <a:cs typeface="Times New Roman"/>
              </a:rPr>
              <a:t> </a:t>
            </a:r>
            <a:r>
              <a:rPr sz="1350" spc="15" dirty="0">
                <a:latin typeface="Calibri"/>
                <a:cs typeface="Calibri"/>
              </a:rPr>
              <a:t>a</a:t>
            </a:r>
            <a:r>
              <a:rPr sz="1350" spc="-110" dirty="0">
                <a:latin typeface="Times New Roman"/>
                <a:cs typeface="Times New Roman"/>
              </a:rPr>
              <a:t> </a:t>
            </a:r>
            <a:r>
              <a:rPr sz="1350" spc="10" dirty="0">
                <a:latin typeface="Calibri"/>
                <a:cs typeface="Calibri"/>
              </a:rPr>
              <a:t>l</a:t>
            </a:r>
            <a:r>
              <a:rPr sz="1350" spc="30" dirty="0">
                <a:latin typeface="Calibri"/>
                <a:cs typeface="Calibri"/>
              </a:rPr>
              <a:t>o</a:t>
            </a:r>
            <a:r>
              <a:rPr sz="1350" spc="15" dirty="0">
                <a:latin typeface="Calibri"/>
                <a:cs typeface="Calibri"/>
              </a:rPr>
              <a:t>gic</a:t>
            </a:r>
            <a:r>
              <a:rPr sz="1350" spc="-100" dirty="0">
                <a:latin typeface="Times New Roman"/>
                <a:cs typeface="Times New Roman"/>
              </a:rPr>
              <a:t> </a:t>
            </a:r>
            <a:r>
              <a:rPr sz="1350" spc="25" dirty="0">
                <a:latin typeface="Calibri"/>
                <a:cs typeface="Calibri"/>
              </a:rPr>
              <a:t>“0</a:t>
            </a:r>
            <a:r>
              <a:rPr sz="1350" spc="15" dirty="0">
                <a:latin typeface="Calibri"/>
                <a:cs typeface="Calibri"/>
              </a:rPr>
              <a:t>”</a:t>
            </a:r>
            <a:r>
              <a:rPr sz="1350" spc="20" dirty="0">
                <a:latin typeface="Calibri"/>
                <a:cs typeface="Calibri"/>
              </a:rPr>
              <a:t> </a:t>
            </a:r>
            <a:r>
              <a:rPr sz="1350" spc="-5" dirty="0">
                <a:latin typeface="Calibri"/>
                <a:cs typeface="Calibri"/>
              </a:rPr>
              <a:t>b</a:t>
            </a:r>
            <a:r>
              <a:rPr sz="1350" dirty="0">
                <a:latin typeface="Calibri"/>
                <a:cs typeface="Calibri"/>
              </a:rPr>
              <a:t>it</a:t>
            </a:r>
            <a:r>
              <a:rPr sz="1350" spc="-20" dirty="0">
                <a:latin typeface="Times New Roman"/>
                <a:cs typeface="Times New Roman"/>
              </a:rPr>
              <a:t> </a:t>
            </a:r>
            <a:r>
              <a:rPr sz="1350" dirty="0">
                <a:latin typeface="Calibri"/>
                <a:cs typeface="Calibri"/>
              </a:rPr>
              <a:t>is</a:t>
            </a:r>
            <a:endParaRPr sz="1350">
              <a:latin typeface="Calibri"/>
              <a:cs typeface="Calibri"/>
            </a:endParaRPr>
          </a:p>
        </p:txBody>
      </p:sp>
      <p:sp>
        <p:nvSpPr>
          <p:cNvPr id="165904" name="object 16"/>
          <p:cNvSpPr>
            <a:spLocks/>
          </p:cNvSpPr>
          <p:nvPr/>
        </p:nvSpPr>
        <p:spPr bwMode="auto">
          <a:xfrm>
            <a:off x="1371600" y="4276725"/>
            <a:ext cx="3997325" cy="211138"/>
          </a:xfrm>
          <a:custGeom>
            <a:avLst/>
            <a:gdLst>
              <a:gd name="T0" fmla="*/ 0 w 3997325"/>
              <a:gd name="T1" fmla="*/ 210628 h 210820"/>
              <a:gd name="T2" fmla="*/ 3996811 w 3997325"/>
              <a:gd name="T3" fmla="*/ 210628 h 210820"/>
              <a:gd name="T4" fmla="*/ 3996811 w 3997325"/>
              <a:gd name="T5" fmla="*/ 0 h 210820"/>
              <a:gd name="T6" fmla="*/ 0 w 3997325"/>
              <a:gd name="T7" fmla="*/ 0 h 210820"/>
              <a:gd name="T8" fmla="*/ 0 w 3997325"/>
              <a:gd name="T9" fmla="*/ 210628 h 210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97325" h="210820">
                <a:moveTo>
                  <a:pt x="0" y="210311"/>
                </a:moveTo>
                <a:lnTo>
                  <a:pt x="3996811" y="210311"/>
                </a:lnTo>
                <a:lnTo>
                  <a:pt x="3996811" y="0"/>
                </a:lnTo>
                <a:lnTo>
                  <a:pt x="0" y="0"/>
                </a:lnTo>
                <a:lnTo>
                  <a:pt x="0" y="2103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5905" name="object 17"/>
          <p:cNvSpPr>
            <a:spLocks/>
          </p:cNvSpPr>
          <p:nvPr/>
        </p:nvSpPr>
        <p:spPr bwMode="auto">
          <a:xfrm>
            <a:off x="5408613" y="4276725"/>
            <a:ext cx="430212" cy="211138"/>
          </a:xfrm>
          <a:custGeom>
            <a:avLst/>
            <a:gdLst>
              <a:gd name="T0" fmla="*/ 0 w 429895"/>
              <a:gd name="T1" fmla="*/ 210628 h 210820"/>
              <a:gd name="T2" fmla="*/ 430084 w 429895"/>
              <a:gd name="T3" fmla="*/ 210628 h 210820"/>
              <a:gd name="T4" fmla="*/ 430084 w 429895"/>
              <a:gd name="T5" fmla="*/ 0 h 210820"/>
              <a:gd name="T6" fmla="*/ 0 w 429895"/>
              <a:gd name="T7" fmla="*/ 0 h 210820"/>
              <a:gd name="T8" fmla="*/ 0 w 429895"/>
              <a:gd name="T9" fmla="*/ 210628 h 210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9895" h="210820">
                <a:moveTo>
                  <a:pt x="0" y="210311"/>
                </a:moveTo>
                <a:lnTo>
                  <a:pt x="429767" y="210311"/>
                </a:lnTo>
                <a:lnTo>
                  <a:pt x="429767" y="0"/>
                </a:lnTo>
                <a:lnTo>
                  <a:pt x="0" y="0"/>
                </a:lnTo>
                <a:lnTo>
                  <a:pt x="0" y="2103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 name="object 18"/>
          <p:cNvSpPr txBox="1"/>
          <p:nvPr/>
        </p:nvSpPr>
        <p:spPr>
          <a:xfrm>
            <a:off x="1130300" y="4298950"/>
            <a:ext cx="4719638" cy="850900"/>
          </a:xfrm>
          <a:prstGeom prst="rect">
            <a:avLst/>
          </a:prstGeom>
        </p:spPr>
        <p:txBody>
          <a:bodyPr lIns="0" tIns="0" rIns="0" bIns="0">
            <a:spAutoFit/>
          </a:bodyPr>
          <a:lstStyle/>
          <a:p>
            <a:pPr marL="240665" eaLnBrk="1" fontAlgn="auto" hangingPunct="1">
              <a:spcBef>
                <a:spcPts val="0"/>
              </a:spcBef>
              <a:spcAft>
                <a:spcPts val="0"/>
              </a:spcAft>
              <a:defRPr/>
            </a:pPr>
            <a:r>
              <a:rPr sz="1350" spc="-5" dirty="0">
                <a:latin typeface="Calibri"/>
                <a:cs typeface="Calibri"/>
              </a:rPr>
              <a:t>st</a:t>
            </a:r>
            <a:r>
              <a:rPr sz="1350" dirty="0">
                <a:latin typeface="Calibri"/>
                <a:cs typeface="Calibri"/>
              </a:rPr>
              <a:t>o</a:t>
            </a:r>
            <a:r>
              <a:rPr sz="1350" spc="-5" dirty="0">
                <a:latin typeface="Calibri"/>
                <a:cs typeface="Calibri"/>
              </a:rPr>
              <a:t>r</a:t>
            </a:r>
            <a:r>
              <a:rPr sz="1350" dirty="0">
                <a:latin typeface="Calibri"/>
                <a:cs typeface="Calibri"/>
              </a:rPr>
              <a:t>ed</a:t>
            </a:r>
            <a:r>
              <a:rPr sz="1350" spc="-35" dirty="0">
                <a:latin typeface="Times New Roman"/>
                <a:cs typeface="Times New Roman"/>
              </a:rPr>
              <a:t> </a:t>
            </a:r>
            <a:r>
              <a:rPr sz="1350" spc="-5" dirty="0">
                <a:latin typeface="Calibri"/>
                <a:cs typeface="Calibri"/>
              </a:rPr>
              <a:t>a</a:t>
            </a:r>
            <a:r>
              <a:rPr sz="1350" dirty="0">
                <a:latin typeface="Calibri"/>
                <a:cs typeface="Calibri"/>
              </a:rPr>
              <a:t>s</a:t>
            </a:r>
            <a:r>
              <a:rPr sz="1350" spc="-30" dirty="0">
                <a:latin typeface="Times New Roman"/>
                <a:cs typeface="Times New Roman"/>
              </a:rPr>
              <a:t> </a:t>
            </a:r>
            <a:r>
              <a:rPr sz="1350" dirty="0">
                <a:latin typeface="Calibri"/>
                <a:cs typeface="Calibri"/>
              </a:rPr>
              <a:t>the</a:t>
            </a:r>
            <a:r>
              <a:rPr sz="1350" spc="-30" dirty="0">
                <a:latin typeface="Times New Roman"/>
                <a:cs typeface="Times New Roman"/>
              </a:rPr>
              <a:t> </a:t>
            </a:r>
            <a:r>
              <a:rPr sz="1350" spc="-5" dirty="0">
                <a:latin typeface="Calibri"/>
                <a:cs typeface="Calibri"/>
              </a:rPr>
              <a:t>p</a:t>
            </a:r>
            <a:r>
              <a:rPr sz="1350" spc="-10" dirty="0">
                <a:latin typeface="Calibri"/>
                <a:cs typeface="Calibri"/>
              </a:rPr>
              <a:t>r</a:t>
            </a:r>
            <a:r>
              <a:rPr sz="1350" dirty="0">
                <a:latin typeface="Calibri"/>
                <a:cs typeface="Calibri"/>
              </a:rPr>
              <a:t>e</a:t>
            </a:r>
            <a:r>
              <a:rPr sz="1350" spc="-10" dirty="0">
                <a:latin typeface="Calibri"/>
                <a:cs typeface="Calibri"/>
              </a:rPr>
              <a:t>s</a:t>
            </a:r>
            <a:r>
              <a:rPr sz="1350" dirty="0">
                <a:latin typeface="Calibri"/>
                <a:cs typeface="Calibri"/>
              </a:rPr>
              <a:t>e</a:t>
            </a:r>
            <a:r>
              <a:rPr sz="1350" spc="-10" dirty="0">
                <a:latin typeface="Calibri"/>
                <a:cs typeface="Calibri"/>
              </a:rPr>
              <a:t>nc</a:t>
            </a:r>
            <a:r>
              <a:rPr sz="1350" dirty="0">
                <a:latin typeface="Calibri"/>
                <a:cs typeface="Calibri"/>
              </a:rPr>
              <a:t>e</a:t>
            </a:r>
            <a:r>
              <a:rPr sz="1350" spc="-30" dirty="0">
                <a:latin typeface="Times New Roman"/>
                <a:cs typeface="Times New Roman"/>
              </a:rPr>
              <a:t> </a:t>
            </a:r>
            <a:r>
              <a:rPr sz="1350" spc="5" dirty="0">
                <a:latin typeface="Calibri"/>
                <a:cs typeface="Calibri"/>
              </a:rPr>
              <a:t>o</a:t>
            </a:r>
            <a:r>
              <a:rPr sz="1350" dirty="0">
                <a:latin typeface="Calibri"/>
                <a:cs typeface="Calibri"/>
              </a:rPr>
              <a:t>f</a:t>
            </a:r>
            <a:r>
              <a:rPr sz="1350" spc="-20" dirty="0">
                <a:latin typeface="Times New Roman"/>
                <a:cs typeface="Times New Roman"/>
              </a:rPr>
              <a:t> </a:t>
            </a:r>
            <a:r>
              <a:rPr sz="1350" spc="-5" dirty="0">
                <a:latin typeface="Calibri"/>
                <a:cs typeface="Calibri"/>
              </a:rPr>
              <a:t>a</a:t>
            </a:r>
            <a:r>
              <a:rPr sz="1350" dirty="0">
                <a:latin typeface="Calibri"/>
                <a:cs typeface="Calibri"/>
              </a:rPr>
              <a:t>n</a:t>
            </a:r>
            <a:r>
              <a:rPr sz="1350" spc="-30" dirty="0">
                <a:latin typeface="Times New Roman"/>
                <a:cs typeface="Times New Roman"/>
              </a:rPr>
              <a:t> </a:t>
            </a:r>
            <a:r>
              <a:rPr sz="1350" dirty="0">
                <a:latin typeface="Calibri"/>
                <a:cs typeface="Calibri"/>
              </a:rPr>
              <a:t>a</a:t>
            </a:r>
            <a:r>
              <a:rPr sz="1350" spc="-15" dirty="0">
                <a:latin typeface="Calibri"/>
                <a:cs typeface="Calibri"/>
              </a:rPr>
              <a:t>c</a:t>
            </a:r>
            <a:r>
              <a:rPr sz="1350" dirty="0">
                <a:latin typeface="Calibri"/>
                <a:cs typeface="Calibri"/>
              </a:rPr>
              <a:t>tive</a:t>
            </a:r>
            <a:r>
              <a:rPr sz="1350" spc="-45" dirty="0">
                <a:latin typeface="Times New Roman"/>
                <a:cs typeface="Times New Roman"/>
              </a:rPr>
              <a:t> </a:t>
            </a:r>
            <a:r>
              <a:rPr sz="1350" dirty="0">
                <a:latin typeface="Calibri"/>
                <a:cs typeface="Calibri"/>
              </a:rPr>
              <a:t>tr</a:t>
            </a:r>
            <a:r>
              <a:rPr sz="1350" spc="-5" dirty="0">
                <a:latin typeface="Calibri"/>
                <a:cs typeface="Calibri"/>
              </a:rPr>
              <a:t>an</a:t>
            </a:r>
            <a:r>
              <a:rPr sz="1350" spc="-10" dirty="0">
                <a:latin typeface="Calibri"/>
                <a:cs typeface="Calibri"/>
              </a:rPr>
              <a:t>s</a:t>
            </a:r>
            <a:r>
              <a:rPr sz="1350" dirty="0">
                <a:latin typeface="Calibri"/>
                <a:cs typeface="Calibri"/>
              </a:rPr>
              <a:t>i</a:t>
            </a:r>
            <a:r>
              <a:rPr sz="1350" spc="-5" dirty="0">
                <a:latin typeface="Calibri"/>
                <a:cs typeface="Calibri"/>
              </a:rPr>
              <a:t>s</a:t>
            </a:r>
            <a:r>
              <a:rPr sz="1350" spc="-15" dirty="0">
                <a:latin typeface="Calibri"/>
                <a:cs typeface="Calibri"/>
              </a:rPr>
              <a:t>t</a:t>
            </a:r>
            <a:r>
              <a:rPr sz="1350" dirty="0">
                <a:latin typeface="Calibri"/>
                <a:cs typeface="Calibri"/>
              </a:rPr>
              <a:t>or</a:t>
            </a:r>
            <a:r>
              <a:rPr sz="1350" spc="-15" dirty="0">
                <a:latin typeface="Times New Roman"/>
                <a:cs typeface="Times New Roman"/>
              </a:rPr>
              <a:t> </a:t>
            </a:r>
            <a:r>
              <a:rPr sz="1350" spc="-5" dirty="0">
                <a:latin typeface="Calibri"/>
                <a:cs typeface="Calibri"/>
              </a:rPr>
              <a:t>a</a:t>
            </a:r>
            <a:r>
              <a:rPr sz="1350" dirty="0">
                <a:latin typeface="Calibri"/>
                <a:cs typeface="Calibri"/>
              </a:rPr>
              <a:t>t</a:t>
            </a:r>
            <a:r>
              <a:rPr sz="1350" spc="-25" dirty="0">
                <a:latin typeface="Times New Roman"/>
                <a:cs typeface="Times New Roman"/>
              </a:rPr>
              <a:t> </a:t>
            </a:r>
            <a:r>
              <a:rPr sz="1350" dirty="0">
                <a:latin typeface="Calibri"/>
                <a:cs typeface="Calibri"/>
              </a:rPr>
              <a:t>the</a:t>
            </a:r>
            <a:r>
              <a:rPr sz="1350" spc="-35" dirty="0">
                <a:latin typeface="Times New Roman"/>
                <a:cs typeface="Times New Roman"/>
              </a:rPr>
              <a:t> </a:t>
            </a:r>
            <a:r>
              <a:rPr sz="1350" dirty="0">
                <a:latin typeface="Calibri"/>
                <a:cs typeface="Calibri"/>
              </a:rPr>
              <a:t>c</a:t>
            </a:r>
            <a:r>
              <a:rPr sz="1350" spc="-15" dirty="0">
                <a:latin typeface="Calibri"/>
                <a:cs typeface="Calibri"/>
              </a:rPr>
              <a:t>r</a:t>
            </a:r>
            <a:r>
              <a:rPr sz="1350" dirty="0">
                <a:latin typeface="Calibri"/>
                <a:cs typeface="Calibri"/>
              </a:rPr>
              <a:t>o</a:t>
            </a:r>
            <a:r>
              <a:rPr sz="1350" spc="-5" dirty="0">
                <a:latin typeface="Calibri"/>
                <a:cs typeface="Calibri"/>
              </a:rPr>
              <a:t>s</a:t>
            </a:r>
            <a:r>
              <a:rPr sz="1350" dirty="0">
                <a:latin typeface="Calibri"/>
                <a:cs typeface="Calibri"/>
              </a:rPr>
              <a:t>s</a:t>
            </a:r>
            <a:r>
              <a:rPr sz="1350" spc="-30" dirty="0">
                <a:latin typeface="Times New Roman"/>
                <a:cs typeface="Times New Roman"/>
              </a:rPr>
              <a:t> </a:t>
            </a:r>
            <a:r>
              <a:rPr sz="1350" spc="25" dirty="0">
                <a:latin typeface="Calibri"/>
                <a:cs typeface="Calibri"/>
              </a:rPr>
              <a:t>p</a:t>
            </a:r>
            <a:r>
              <a:rPr sz="1350" spc="20" dirty="0">
                <a:latin typeface="Calibri"/>
                <a:cs typeface="Calibri"/>
              </a:rPr>
              <a:t>o</a:t>
            </a:r>
            <a:r>
              <a:rPr sz="1350" spc="10" dirty="0">
                <a:latin typeface="Calibri"/>
                <a:cs typeface="Calibri"/>
              </a:rPr>
              <a:t>i</a:t>
            </a:r>
            <a:r>
              <a:rPr sz="1350" spc="25" dirty="0">
                <a:latin typeface="Calibri"/>
                <a:cs typeface="Calibri"/>
              </a:rPr>
              <a:t>n</a:t>
            </a:r>
            <a:r>
              <a:rPr sz="1350" spc="10" dirty="0">
                <a:latin typeface="Calibri"/>
                <a:cs typeface="Calibri"/>
              </a:rPr>
              <a:t>t.</a:t>
            </a:r>
            <a:endParaRPr sz="1350">
              <a:latin typeface="Calibri"/>
              <a:cs typeface="Calibri"/>
            </a:endParaRPr>
          </a:p>
          <a:p>
            <a:pPr eaLnBrk="1" fontAlgn="auto" hangingPunct="1">
              <a:spcBef>
                <a:spcPts val="0"/>
              </a:spcBef>
              <a:spcAft>
                <a:spcPts val="0"/>
              </a:spcAft>
              <a:defRPr/>
            </a:pPr>
            <a:endParaRPr sz="1300">
              <a:latin typeface="Times New Roman"/>
              <a:cs typeface="Times New Roman"/>
            </a:endParaRPr>
          </a:p>
          <a:p>
            <a:pPr eaLnBrk="1" fontAlgn="auto" hangingPunct="1">
              <a:spcBef>
                <a:spcPts val="25"/>
              </a:spcBef>
              <a:spcAft>
                <a:spcPts val="0"/>
              </a:spcAft>
              <a:defRPr/>
            </a:pPr>
            <a:endParaRPr sz="1250">
              <a:latin typeface="Times New Roman"/>
              <a:cs typeface="Times New Roman"/>
            </a:endParaRPr>
          </a:p>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9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20" dirty="0">
                <a:latin typeface="Calibri"/>
                <a:cs typeface="Calibri"/>
              </a:rPr>
              <a:t>ma</a:t>
            </a:r>
            <a:r>
              <a:rPr b="1" spc="-25" dirty="0">
                <a:latin typeface="Calibri"/>
                <a:cs typeface="Calibri"/>
              </a:rPr>
              <a:t>t</a:t>
            </a:r>
            <a:r>
              <a:rPr b="1" spc="-15" dirty="0">
                <a:latin typeface="Calibri"/>
                <a:cs typeface="Calibri"/>
              </a:rPr>
              <a:t>i</a:t>
            </a:r>
            <a:r>
              <a:rPr b="1" dirty="0">
                <a:latin typeface="Calibri"/>
                <a:cs typeface="Calibri"/>
              </a:rPr>
              <a:t>c</a:t>
            </a:r>
            <a:endParaRPr>
              <a:latin typeface="Calibri"/>
              <a:cs typeface="Calibri"/>
            </a:endParaRPr>
          </a:p>
        </p:txBody>
      </p:sp>
      <p:sp>
        <p:nvSpPr>
          <p:cNvPr id="165907" name="object 19"/>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5908" name="object 20"/>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5909" name="object 21"/>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5910" name="object 22"/>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5911" name="object 23"/>
          <p:cNvSpPr>
            <a:spLocks noChangeArrowheads="1"/>
          </p:cNvSpPr>
          <p:nvPr/>
        </p:nvSpPr>
        <p:spPr bwMode="auto">
          <a:xfrm>
            <a:off x="1425575" y="5375275"/>
            <a:ext cx="4745038" cy="3578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4" name="object 24"/>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85</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8"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5513"/>
            <a:ext cx="1462088"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10" dirty="0">
                <a:latin typeface="Calibri"/>
                <a:cs typeface="Calibri"/>
              </a:rPr>
              <a:t>Sp</a:t>
            </a:r>
            <a:r>
              <a:rPr b="1" dirty="0">
                <a:latin typeface="Calibri"/>
                <a:cs typeface="Calibri"/>
              </a:rPr>
              <a:t>ice</a:t>
            </a:r>
            <a:r>
              <a:rPr b="1" spc="-95"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 name="object 4"/>
          <p:cNvSpPr txBox="1"/>
          <p:nvPr/>
        </p:nvSpPr>
        <p:spPr>
          <a:xfrm>
            <a:off x="1130300" y="5695950"/>
            <a:ext cx="1984375" cy="268288"/>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67941"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7942"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7943"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7944"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7945" name="object 9"/>
          <p:cNvSpPr>
            <a:spLocks noChangeArrowheads="1"/>
          </p:cNvSpPr>
          <p:nvPr/>
        </p:nvSpPr>
        <p:spPr bwMode="auto">
          <a:xfrm>
            <a:off x="914400" y="1400175"/>
            <a:ext cx="5657850" cy="40274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67946" name="object 10"/>
          <p:cNvSpPr>
            <a:spLocks noChangeArrowheads="1"/>
          </p:cNvSpPr>
          <p:nvPr/>
        </p:nvSpPr>
        <p:spPr bwMode="auto">
          <a:xfrm>
            <a:off x="938213" y="6419850"/>
            <a:ext cx="5902325" cy="29987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86</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object 2"/>
          <p:cNvSpPr>
            <a:spLocks/>
          </p:cNvSpPr>
          <p:nvPr/>
        </p:nvSpPr>
        <p:spPr bwMode="auto">
          <a:xfrm>
            <a:off x="896938" y="968057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5063" y="1338263"/>
            <a:ext cx="5281612"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Exp</a:t>
            </a:r>
            <a:r>
              <a:rPr b="1" spc="5" dirty="0">
                <a:latin typeface="Calibri"/>
                <a:cs typeface="Calibri"/>
              </a:rPr>
              <a:t>e</a:t>
            </a:r>
            <a:r>
              <a:rPr b="1" spc="-5" dirty="0">
                <a:latin typeface="Calibri"/>
                <a:cs typeface="Calibri"/>
              </a:rPr>
              <a:t>rim</a:t>
            </a:r>
            <a:r>
              <a:rPr b="1" spc="-10" dirty="0">
                <a:latin typeface="Calibri"/>
                <a:cs typeface="Calibri"/>
              </a:rPr>
              <a:t>ent</a:t>
            </a:r>
            <a:r>
              <a:rPr b="1" spc="-75" dirty="0">
                <a:latin typeface="Times New Roman"/>
                <a:cs typeface="Times New Roman"/>
              </a:rPr>
              <a:t> </a:t>
            </a:r>
            <a:r>
              <a:rPr b="1" spc="-15" dirty="0">
                <a:latin typeface="Calibri"/>
                <a:cs typeface="Calibri"/>
              </a:rPr>
              <a:t>6</a:t>
            </a:r>
            <a:r>
              <a:rPr b="1" spc="-5" dirty="0">
                <a:latin typeface="Calibri"/>
                <a:cs typeface="Calibri"/>
              </a:rPr>
              <a:t>:</a:t>
            </a:r>
            <a:r>
              <a:rPr b="1" spc="-85" dirty="0">
                <a:latin typeface="Times New Roman"/>
                <a:cs typeface="Times New Roman"/>
              </a:rPr>
              <a:t> </a:t>
            </a:r>
            <a:r>
              <a:rPr b="1" dirty="0">
                <a:latin typeface="Calibri"/>
                <a:cs typeface="Calibri"/>
              </a:rPr>
              <a:t>De</a:t>
            </a:r>
            <a:r>
              <a:rPr b="1" spc="-10" dirty="0">
                <a:latin typeface="Calibri"/>
                <a:cs typeface="Calibri"/>
              </a:rPr>
              <a:t>sign</a:t>
            </a:r>
            <a:r>
              <a:rPr b="1" spc="-70" dirty="0">
                <a:latin typeface="Times New Roman"/>
                <a:cs typeface="Times New Roman"/>
              </a:rPr>
              <a:t> </a:t>
            </a:r>
            <a:r>
              <a:rPr b="1" spc="-10" dirty="0">
                <a:latin typeface="Calibri"/>
                <a:cs typeface="Calibri"/>
              </a:rPr>
              <a:t>a</a:t>
            </a:r>
            <a:r>
              <a:rPr b="1" spc="-20" dirty="0">
                <a:latin typeface="Calibri"/>
                <a:cs typeface="Calibri"/>
              </a:rPr>
              <a:t>n</a:t>
            </a:r>
            <a:r>
              <a:rPr b="1" spc="-10" dirty="0">
                <a:latin typeface="Calibri"/>
                <a:cs typeface="Calibri"/>
              </a:rPr>
              <a:t>d</a:t>
            </a:r>
            <a:r>
              <a:rPr b="1" spc="-75" dirty="0">
                <a:latin typeface="Times New Roman"/>
                <a:cs typeface="Times New Roman"/>
              </a:rPr>
              <a:t> </a:t>
            </a:r>
            <a:r>
              <a:rPr b="1" spc="-30" dirty="0">
                <a:latin typeface="Calibri"/>
                <a:cs typeface="Calibri"/>
              </a:rPr>
              <a:t>A</a:t>
            </a:r>
            <a:r>
              <a:rPr b="1" spc="-10" dirty="0">
                <a:latin typeface="Calibri"/>
                <a:cs typeface="Calibri"/>
              </a:rPr>
              <a:t>nal</a:t>
            </a:r>
            <a:r>
              <a:rPr b="1" spc="-25" dirty="0">
                <a:latin typeface="Calibri"/>
                <a:cs typeface="Calibri"/>
              </a:rPr>
              <a:t>y</a:t>
            </a:r>
            <a:r>
              <a:rPr b="1" spc="-10" dirty="0">
                <a:latin typeface="Calibri"/>
                <a:cs typeface="Calibri"/>
              </a:rPr>
              <a:t>sis</a:t>
            </a:r>
            <a:r>
              <a:rPr b="1" spc="-70" dirty="0">
                <a:latin typeface="Times New Roman"/>
                <a:cs typeface="Times New Roman"/>
              </a:rPr>
              <a:t> </a:t>
            </a:r>
            <a:r>
              <a:rPr b="1" dirty="0">
                <a:latin typeface="Calibri"/>
                <a:cs typeface="Calibri"/>
              </a:rPr>
              <a:t>of</a:t>
            </a:r>
            <a:r>
              <a:rPr b="1" spc="-85" dirty="0">
                <a:latin typeface="Times New Roman"/>
                <a:cs typeface="Times New Roman"/>
              </a:rPr>
              <a:t> </a:t>
            </a:r>
            <a:r>
              <a:rPr b="1" dirty="0">
                <a:latin typeface="Calibri"/>
                <a:cs typeface="Calibri"/>
              </a:rPr>
              <a:t>XOR</a:t>
            </a:r>
            <a:r>
              <a:rPr b="1" spc="-85" dirty="0">
                <a:latin typeface="Times New Roman"/>
                <a:cs typeface="Times New Roman"/>
              </a:rPr>
              <a:t> </a:t>
            </a:r>
            <a:r>
              <a:rPr b="1" spc="-15" dirty="0">
                <a:latin typeface="Calibri"/>
                <a:cs typeface="Calibri"/>
              </a:rPr>
              <a:t>gat</a:t>
            </a:r>
            <a:r>
              <a:rPr b="1" spc="-10" dirty="0">
                <a:latin typeface="Calibri"/>
                <a:cs typeface="Calibri"/>
              </a:rPr>
              <a:t>e</a:t>
            </a:r>
            <a:r>
              <a:rPr b="1" spc="-55" dirty="0">
                <a:latin typeface="Times New Roman"/>
                <a:cs typeface="Times New Roman"/>
              </a:rPr>
              <a:t> </a:t>
            </a:r>
            <a:r>
              <a:rPr b="1" spc="-10" dirty="0">
                <a:latin typeface="Calibri"/>
                <a:cs typeface="Calibri"/>
              </a:rPr>
              <a:t>usi</a:t>
            </a:r>
            <a:r>
              <a:rPr b="1" spc="-5" dirty="0">
                <a:latin typeface="Calibri"/>
                <a:cs typeface="Calibri"/>
              </a:rPr>
              <a:t>n</a:t>
            </a:r>
            <a:r>
              <a:rPr b="1" dirty="0">
                <a:latin typeface="Calibri"/>
                <a:cs typeface="Calibri"/>
              </a:rPr>
              <a:t>g</a:t>
            </a:r>
            <a:r>
              <a:rPr b="1" spc="-80" dirty="0">
                <a:latin typeface="Times New Roman"/>
                <a:cs typeface="Times New Roman"/>
              </a:rPr>
              <a:t> </a:t>
            </a:r>
            <a:r>
              <a:rPr b="1" spc="-5" dirty="0">
                <a:latin typeface="Calibri"/>
                <a:cs typeface="Calibri"/>
              </a:rPr>
              <a:t>TG</a:t>
            </a:r>
            <a:endParaRPr>
              <a:latin typeface="Calibri"/>
              <a:cs typeface="Calibri"/>
            </a:endParaRPr>
          </a:p>
        </p:txBody>
      </p:sp>
      <p:sp>
        <p:nvSpPr>
          <p:cNvPr id="169988" name="object 4"/>
          <p:cNvSpPr>
            <a:spLocks/>
          </p:cNvSpPr>
          <p:nvPr/>
        </p:nvSpPr>
        <p:spPr bwMode="auto">
          <a:xfrm>
            <a:off x="6175375" y="2111375"/>
            <a:ext cx="471488" cy="279400"/>
          </a:xfrm>
          <a:custGeom>
            <a:avLst/>
            <a:gdLst>
              <a:gd name="T0" fmla="*/ 0 w 471170"/>
              <a:gd name="T1" fmla="*/ 278891 h 279400"/>
              <a:gd name="T2" fmla="*/ 471233 w 471170"/>
              <a:gd name="T3" fmla="*/ 278891 h 279400"/>
              <a:gd name="T4" fmla="*/ 471233 w 471170"/>
              <a:gd name="T5" fmla="*/ 0 h 279400"/>
              <a:gd name="T6" fmla="*/ 0 w 471170"/>
              <a:gd name="T7" fmla="*/ 0 h 279400"/>
              <a:gd name="T8" fmla="*/ 0 w 471170"/>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170" h="279400">
                <a:moveTo>
                  <a:pt x="0" y="278891"/>
                </a:moveTo>
                <a:lnTo>
                  <a:pt x="470915" y="278891"/>
                </a:lnTo>
                <a:lnTo>
                  <a:pt x="470915"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 name="object 5"/>
          <p:cNvSpPr txBox="1"/>
          <p:nvPr/>
        </p:nvSpPr>
        <p:spPr>
          <a:xfrm>
            <a:off x="1130300" y="2144713"/>
            <a:ext cx="982663" cy="254000"/>
          </a:xfrm>
          <a:prstGeom prst="rect">
            <a:avLst/>
          </a:prstGeom>
        </p:spPr>
        <p:txBody>
          <a:bodyPr lIns="0" tIns="0" rIns="0" bIns="0">
            <a:spAutoFit/>
          </a:bodyPr>
          <a:lstStyle/>
          <a:p>
            <a:pPr marL="240665" indent="-227965" eaLnBrk="1" fontAlgn="auto" hangingPunct="1">
              <a:spcBef>
                <a:spcPts val="0"/>
              </a:spcBef>
              <a:spcAft>
                <a:spcPts val="0"/>
              </a:spcAft>
              <a:buSzPct val="88888"/>
              <a:buFont typeface="Wingdings"/>
              <a:buChar char=""/>
              <a:tabLst>
                <a:tab pos="241300" algn="l"/>
              </a:tabLst>
              <a:defRPr/>
            </a:pPr>
            <a:r>
              <a:rPr b="1" spc="-5" dirty="0">
                <a:latin typeface="Calibri"/>
                <a:cs typeface="Calibri"/>
              </a:rPr>
              <a:t>Th</a:t>
            </a:r>
            <a:r>
              <a:rPr b="1" spc="5" dirty="0">
                <a:latin typeface="Calibri"/>
                <a:cs typeface="Calibri"/>
              </a:rPr>
              <a:t>e</a:t>
            </a:r>
            <a:r>
              <a:rPr b="1" spc="-10" dirty="0">
                <a:latin typeface="Calibri"/>
                <a:cs typeface="Calibri"/>
              </a:rPr>
              <a:t>ory:</a:t>
            </a:r>
            <a:endParaRPr>
              <a:latin typeface="Calibri"/>
              <a:cs typeface="Calibri"/>
            </a:endParaRPr>
          </a:p>
        </p:txBody>
      </p:sp>
      <p:sp>
        <p:nvSpPr>
          <p:cNvPr id="6" name="object 6"/>
          <p:cNvSpPr txBox="1"/>
          <p:nvPr/>
        </p:nvSpPr>
        <p:spPr>
          <a:xfrm>
            <a:off x="2155825" y="2111375"/>
            <a:ext cx="4503738" cy="28098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15" dirty="0">
                <a:latin typeface="Calibri"/>
                <a:cs typeface="Calibri"/>
              </a:rPr>
              <a:t>Eac</a:t>
            </a:r>
            <a:r>
              <a:rPr sz="1600" spc="-10" dirty="0">
                <a:latin typeface="Calibri"/>
                <a:cs typeface="Calibri"/>
              </a:rPr>
              <a:t>h</a:t>
            </a:r>
            <a:r>
              <a:rPr sz="1600" spc="-5" dirty="0">
                <a:latin typeface="Times New Roman"/>
                <a:cs typeface="Times New Roman"/>
              </a:rPr>
              <a:t> </a:t>
            </a:r>
            <a:r>
              <a:rPr sz="1600" spc="-15" dirty="0">
                <a:latin typeface="Calibri"/>
                <a:cs typeface="Calibri"/>
              </a:rPr>
              <a:t>Transm</a:t>
            </a:r>
            <a:r>
              <a:rPr sz="1600" dirty="0">
                <a:latin typeface="Calibri"/>
                <a:cs typeface="Calibri"/>
              </a:rPr>
              <a:t>i</a:t>
            </a:r>
            <a:r>
              <a:rPr sz="1600" spc="-15" dirty="0">
                <a:latin typeface="Calibri"/>
                <a:cs typeface="Calibri"/>
              </a:rPr>
              <a:t>ss</a:t>
            </a:r>
            <a:r>
              <a:rPr sz="1600" spc="-5" dirty="0">
                <a:latin typeface="Calibri"/>
                <a:cs typeface="Calibri"/>
              </a:rPr>
              <a:t>i</a:t>
            </a:r>
            <a:r>
              <a:rPr sz="1600" spc="-15" dirty="0">
                <a:latin typeface="Calibri"/>
                <a:cs typeface="Calibri"/>
              </a:rPr>
              <a:t>o</a:t>
            </a:r>
            <a:r>
              <a:rPr sz="1600" spc="-10" dirty="0">
                <a:latin typeface="Calibri"/>
                <a:cs typeface="Calibri"/>
              </a:rPr>
              <a:t>n</a:t>
            </a:r>
            <a:r>
              <a:rPr sz="1600" spc="-5" dirty="0">
                <a:latin typeface="Times New Roman"/>
                <a:cs typeface="Times New Roman"/>
              </a:rPr>
              <a:t> </a:t>
            </a:r>
            <a:r>
              <a:rPr sz="1600" spc="-10" dirty="0">
                <a:latin typeface="Calibri"/>
                <a:cs typeface="Calibri"/>
              </a:rPr>
              <a:t>Ga</a:t>
            </a:r>
            <a:r>
              <a:rPr sz="1600" spc="-5" dirty="0">
                <a:latin typeface="Calibri"/>
                <a:cs typeface="Calibri"/>
              </a:rPr>
              <a:t>t</a:t>
            </a:r>
            <a:r>
              <a:rPr sz="1600" spc="-10" dirty="0">
                <a:latin typeface="Calibri"/>
                <a:cs typeface="Calibri"/>
              </a:rPr>
              <a:t>e</a:t>
            </a:r>
            <a:r>
              <a:rPr sz="1600" spc="-10" dirty="0">
                <a:latin typeface="Times New Roman"/>
                <a:cs typeface="Times New Roman"/>
              </a:rPr>
              <a:t> </a:t>
            </a:r>
            <a:r>
              <a:rPr sz="1600" spc="-10" dirty="0">
                <a:latin typeface="Calibri"/>
                <a:cs typeface="Calibri"/>
              </a:rPr>
              <a:t>(</a:t>
            </a:r>
            <a:r>
              <a:rPr sz="1600" spc="-5" dirty="0">
                <a:latin typeface="Calibri"/>
                <a:cs typeface="Calibri"/>
              </a:rPr>
              <a:t>T</a:t>
            </a:r>
            <a:r>
              <a:rPr sz="1600" spc="-10" dirty="0">
                <a:latin typeface="Calibri"/>
                <a:cs typeface="Calibri"/>
              </a:rPr>
              <a:t>G)</a:t>
            </a:r>
            <a:r>
              <a:rPr sz="1600" spc="-10" dirty="0">
                <a:latin typeface="Times New Roman"/>
                <a:cs typeface="Times New Roman"/>
              </a:rPr>
              <a:t> </a:t>
            </a:r>
            <a:r>
              <a:rPr sz="1600" spc="-10" dirty="0">
                <a:latin typeface="Calibri"/>
                <a:cs typeface="Calibri"/>
              </a:rPr>
              <a:t>con</a:t>
            </a:r>
            <a:r>
              <a:rPr sz="1600" spc="-5" dirty="0">
                <a:latin typeface="Calibri"/>
                <a:cs typeface="Calibri"/>
              </a:rPr>
              <a:t>n</a:t>
            </a:r>
            <a:r>
              <a:rPr sz="1600" spc="-10" dirty="0">
                <a:latin typeface="Calibri"/>
                <a:cs typeface="Calibri"/>
              </a:rPr>
              <a:t>e</a:t>
            </a:r>
            <a:r>
              <a:rPr sz="1600" spc="-20" dirty="0">
                <a:latin typeface="Calibri"/>
                <a:cs typeface="Calibri"/>
              </a:rPr>
              <a:t>c</a:t>
            </a:r>
            <a:r>
              <a:rPr sz="1600" spc="-10" dirty="0">
                <a:latin typeface="Calibri"/>
                <a:cs typeface="Calibri"/>
              </a:rPr>
              <a:t>ts</a:t>
            </a:r>
            <a:r>
              <a:rPr sz="1600" spc="20" dirty="0">
                <a:latin typeface="Times New Roman"/>
                <a:cs typeface="Times New Roman"/>
              </a:rPr>
              <a:t> </a:t>
            </a:r>
            <a:r>
              <a:rPr sz="1600" spc="-10" dirty="0">
                <a:latin typeface="Calibri"/>
                <a:cs typeface="Calibri"/>
              </a:rPr>
              <a:t>t</a:t>
            </a:r>
            <a:r>
              <a:rPr sz="1600" spc="-15" dirty="0">
                <a:latin typeface="Calibri"/>
                <a:cs typeface="Calibri"/>
              </a:rPr>
              <a:t>h</a:t>
            </a:r>
            <a:r>
              <a:rPr sz="1600" spc="-10" dirty="0">
                <a:latin typeface="Calibri"/>
                <a:cs typeface="Calibri"/>
              </a:rPr>
              <a:t>e</a:t>
            </a:r>
            <a:r>
              <a:rPr sz="1600" spc="-5" dirty="0">
                <a:latin typeface="Times New Roman"/>
                <a:cs typeface="Times New Roman"/>
              </a:rPr>
              <a:t> </a:t>
            </a:r>
            <a:r>
              <a:rPr sz="1600" spc="-5" dirty="0">
                <a:latin typeface="Calibri"/>
                <a:cs typeface="Calibri"/>
              </a:rPr>
              <a:t>i</a:t>
            </a:r>
            <a:r>
              <a:rPr sz="1600" spc="-15" dirty="0">
                <a:latin typeface="Calibri"/>
                <a:cs typeface="Calibri"/>
              </a:rPr>
              <a:t>np</a:t>
            </a:r>
            <a:r>
              <a:rPr sz="1600" spc="-10" dirty="0">
                <a:latin typeface="Calibri"/>
                <a:cs typeface="Calibri"/>
              </a:rPr>
              <a:t>ut</a:t>
            </a:r>
            <a:r>
              <a:rPr sz="1600" spc="5" dirty="0">
                <a:latin typeface="Times New Roman"/>
                <a:cs typeface="Times New Roman"/>
              </a:rPr>
              <a:t> </a:t>
            </a:r>
            <a:r>
              <a:rPr sz="1600" spc="-15" dirty="0">
                <a:latin typeface="Calibri"/>
                <a:cs typeface="Calibri"/>
              </a:rPr>
              <a:t>s</a:t>
            </a:r>
            <a:r>
              <a:rPr sz="1600" spc="-10" dirty="0">
                <a:latin typeface="Calibri"/>
                <a:cs typeface="Calibri"/>
              </a:rPr>
              <a:t>ign</a:t>
            </a:r>
            <a:r>
              <a:rPr sz="1600" spc="-20" dirty="0">
                <a:latin typeface="Calibri"/>
                <a:cs typeface="Calibri"/>
              </a:rPr>
              <a:t>a</a:t>
            </a:r>
            <a:r>
              <a:rPr sz="1600" spc="-5" dirty="0">
                <a:latin typeface="Calibri"/>
                <a:cs typeface="Calibri"/>
              </a:rPr>
              <a:t>l</a:t>
            </a:r>
            <a:endParaRPr sz="1600">
              <a:latin typeface="Calibri"/>
              <a:cs typeface="Calibri"/>
            </a:endParaRPr>
          </a:p>
        </p:txBody>
      </p:sp>
      <p:sp>
        <p:nvSpPr>
          <p:cNvPr id="169991" name="object 7"/>
          <p:cNvSpPr>
            <a:spLocks/>
          </p:cNvSpPr>
          <p:nvPr/>
        </p:nvSpPr>
        <p:spPr bwMode="auto">
          <a:xfrm>
            <a:off x="1371600" y="2462213"/>
            <a:ext cx="4094163" cy="247650"/>
          </a:xfrm>
          <a:custGeom>
            <a:avLst/>
            <a:gdLst>
              <a:gd name="T0" fmla="*/ 0 w 4093210"/>
              <a:gd name="T1" fmla="*/ 247145 h 248919"/>
              <a:gd name="T2" fmla="*/ 4093776 w 4093210"/>
              <a:gd name="T3" fmla="*/ 247145 h 248919"/>
              <a:gd name="T4" fmla="*/ 4093776 w 4093210"/>
              <a:gd name="T5" fmla="*/ 0 h 248919"/>
              <a:gd name="T6" fmla="*/ 0 w 4093210"/>
              <a:gd name="T7" fmla="*/ 0 h 248919"/>
              <a:gd name="T8" fmla="*/ 0 w 4093210"/>
              <a:gd name="T9" fmla="*/ 247145 h 2489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3210" h="248919">
                <a:moveTo>
                  <a:pt x="0" y="248411"/>
                </a:moveTo>
                <a:lnTo>
                  <a:pt x="4092823" y="248411"/>
                </a:lnTo>
                <a:lnTo>
                  <a:pt x="4092823" y="0"/>
                </a:lnTo>
                <a:lnTo>
                  <a:pt x="0" y="0"/>
                </a:lnTo>
                <a:lnTo>
                  <a:pt x="0" y="2484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9992" name="object 8"/>
          <p:cNvSpPr>
            <a:spLocks/>
          </p:cNvSpPr>
          <p:nvPr/>
        </p:nvSpPr>
        <p:spPr bwMode="auto">
          <a:xfrm>
            <a:off x="5548313" y="2462213"/>
            <a:ext cx="1096962" cy="247650"/>
          </a:xfrm>
          <a:custGeom>
            <a:avLst/>
            <a:gdLst>
              <a:gd name="T0" fmla="*/ 0 w 1097279"/>
              <a:gd name="T1" fmla="*/ 247145 h 248919"/>
              <a:gd name="T2" fmla="*/ 1096962 w 1097279"/>
              <a:gd name="T3" fmla="*/ 247145 h 248919"/>
              <a:gd name="T4" fmla="*/ 1096962 w 1097279"/>
              <a:gd name="T5" fmla="*/ 0 h 248919"/>
              <a:gd name="T6" fmla="*/ 0 w 1097279"/>
              <a:gd name="T7" fmla="*/ 0 h 248919"/>
              <a:gd name="T8" fmla="*/ 0 w 1097279"/>
              <a:gd name="T9" fmla="*/ 247145 h 2489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7279" h="248919">
                <a:moveTo>
                  <a:pt x="0" y="248411"/>
                </a:moveTo>
                <a:lnTo>
                  <a:pt x="1097279" y="248411"/>
                </a:lnTo>
                <a:lnTo>
                  <a:pt x="1097279" y="0"/>
                </a:lnTo>
                <a:lnTo>
                  <a:pt x="0" y="0"/>
                </a:lnTo>
                <a:lnTo>
                  <a:pt x="0" y="2484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9" name="object 9"/>
          <p:cNvSpPr txBox="1"/>
          <p:nvPr/>
        </p:nvSpPr>
        <p:spPr>
          <a:xfrm>
            <a:off x="1358900" y="2490788"/>
            <a:ext cx="5300663" cy="228600"/>
          </a:xfrm>
          <a:prstGeom prst="rect">
            <a:avLst/>
          </a:prstGeom>
        </p:spPr>
        <p:txBody>
          <a:bodyPr lIns="0" tIns="0" rIns="0" bIns="0">
            <a:spAutoFit/>
          </a:bodyPr>
          <a:lstStyle/>
          <a:p>
            <a:pPr marL="12700" eaLnBrk="1" fontAlgn="auto" hangingPunct="1">
              <a:spcBef>
                <a:spcPts val="0"/>
              </a:spcBef>
              <a:spcAft>
                <a:spcPts val="0"/>
              </a:spcAft>
              <a:defRPr/>
            </a:pPr>
            <a:r>
              <a:rPr sz="1600" spc="-5" dirty="0">
                <a:latin typeface="Calibri"/>
                <a:cs typeface="Calibri"/>
              </a:rPr>
              <a:t>t</a:t>
            </a:r>
            <a:r>
              <a:rPr sz="1600" spc="-10" dirty="0">
                <a:latin typeface="Calibri"/>
                <a:cs typeface="Calibri"/>
              </a:rPr>
              <a:t>o</a:t>
            </a:r>
            <a:r>
              <a:rPr sz="1600" dirty="0">
                <a:latin typeface="Times New Roman"/>
                <a:cs typeface="Times New Roman"/>
              </a:rPr>
              <a:t> </a:t>
            </a:r>
            <a:r>
              <a:rPr sz="1600" spc="-145" dirty="0">
                <a:latin typeface="Times New Roman"/>
                <a:cs typeface="Times New Roman"/>
              </a:rPr>
              <a:t> </a:t>
            </a:r>
            <a:r>
              <a:rPr sz="1600" spc="-10" dirty="0">
                <a:latin typeface="Calibri"/>
                <a:cs typeface="Calibri"/>
              </a:rPr>
              <a:t>t</a:t>
            </a:r>
            <a:r>
              <a:rPr sz="1600" spc="-15" dirty="0">
                <a:latin typeface="Calibri"/>
                <a:cs typeface="Calibri"/>
              </a:rPr>
              <a:t>h</a:t>
            </a:r>
            <a:r>
              <a:rPr sz="1600" spc="-10" dirty="0">
                <a:latin typeface="Calibri"/>
                <a:cs typeface="Calibri"/>
              </a:rPr>
              <a:t>e</a:t>
            </a:r>
            <a:r>
              <a:rPr sz="1600" dirty="0">
                <a:latin typeface="Times New Roman"/>
                <a:cs typeface="Times New Roman"/>
              </a:rPr>
              <a:t> </a:t>
            </a:r>
            <a:r>
              <a:rPr sz="1600" spc="-140" dirty="0">
                <a:latin typeface="Times New Roman"/>
                <a:cs typeface="Times New Roman"/>
              </a:rPr>
              <a:t> </a:t>
            </a:r>
            <a:r>
              <a:rPr sz="1600" spc="-15" dirty="0">
                <a:latin typeface="Calibri"/>
                <a:cs typeface="Calibri"/>
              </a:rPr>
              <a:t>ou</a:t>
            </a:r>
            <a:r>
              <a:rPr sz="1600" spc="-10" dirty="0">
                <a:latin typeface="Calibri"/>
                <a:cs typeface="Calibri"/>
              </a:rPr>
              <a:t>t</a:t>
            </a:r>
            <a:r>
              <a:rPr sz="1600" spc="-15" dirty="0">
                <a:latin typeface="Calibri"/>
                <a:cs typeface="Calibri"/>
              </a:rPr>
              <a:t>pu</a:t>
            </a:r>
            <a:r>
              <a:rPr sz="1600" spc="-10" dirty="0">
                <a:latin typeface="Calibri"/>
                <a:cs typeface="Calibri"/>
              </a:rPr>
              <a:t>t</a:t>
            </a:r>
            <a:r>
              <a:rPr sz="1600" dirty="0">
                <a:latin typeface="Times New Roman"/>
                <a:cs typeface="Times New Roman"/>
              </a:rPr>
              <a:t> </a:t>
            </a:r>
            <a:r>
              <a:rPr sz="1600" spc="-130" dirty="0">
                <a:latin typeface="Times New Roman"/>
                <a:cs typeface="Times New Roman"/>
              </a:rPr>
              <a:t> </a:t>
            </a:r>
            <a:r>
              <a:rPr sz="1600" spc="-15" dirty="0">
                <a:latin typeface="Calibri"/>
                <a:cs typeface="Calibri"/>
              </a:rPr>
              <a:t>s</a:t>
            </a:r>
            <a:r>
              <a:rPr sz="1600" spc="-5" dirty="0">
                <a:latin typeface="Calibri"/>
                <a:cs typeface="Calibri"/>
              </a:rPr>
              <a:t>i</a:t>
            </a:r>
            <a:r>
              <a:rPr sz="1600" dirty="0">
                <a:latin typeface="Calibri"/>
                <a:cs typeface="Calibri"/>
              </a:rPr>
              <a:t>g</a:t>
            </a:r>
            <a:r>
              <a:rPr sz="1600" spc="-15" dirty="0">
                <a:latin typeface="Calibri"/>
                <a:cs typeface="Calibri"/>
              </a:rPr>
              <a:t>n</a:t>
            </a:r>
            <a:r>
              <a:rPr sz="1600" spc="-10" dirty="0">
                <a:latin typeface="Calibri"/>
                <a:cs typeface="Calibri"/>
              </a:rPr>
              <a:t>al</a:t>
            </a:r>
            <a:r>
              <a:rPr sz="1600" dirty="0">
                <a:latin typeface="Times New Roman"/>
                <a:cs typeface="Times New Roman"/>
              </a:rPr>
              <a:t> </a:t>
            </a:r>
            <a:r>
              <a:rPr sz="1600" spc="-130" dirty="0">
                <a:latin typeface="Times New Roman"/>
                <a:cs typeface="Times New Roman"/>
              </a:rPr>
              <a:t> </a:t>
            </a:r>
            <a:r>
              <a:rPr sz="1600" spc="-10" dirty="0">
                <a:latin typeface="Calibri"/>
                <a:cs typeface="Calibri"/>
              </a:rPr>
              <a:t>when</a:t>
            </a:r>
            <a:r>
              <a:rPr sz="1600" dirty="0">
                <a:latin typeface="Times New Roman"/>
                <a:cs typeface="Times New Roman"/>
              </a:rPr>
              <a:t> </a:t>
            </a:r>
            <a:r>
              <a:rPr sz="1600" spc="-145" dirty="0">
                <a:latin typeface="Times New Roman"/>
                <a:cs typeface="Times New Roman"/>
              </a:rPr>
              <a:t> </a:t>
            </a:r>
            <a:r>
              <a:rPr sz="1600" spc="-10" dirty="0">
                <a:latin typeface="Calibri"/>
                <a:cs typeface="Calibri"/>
              </a:rPr>
              <a:t>t</a:t>
            </a:r>
            <a:r>
              <a:rPr sz="1600" spc="-15" dirty="0">
                <a:latin typeface="Calibri"/>
                <a:cs typeface="Calibri"/>
              </a:rPr>
              <a:t>h</a:t>
            </a:r>
            <a:r>
              <a:rPr sz="1600" spc="-10" dirty="0">
                <a:latin typeface="Calibri"/>
                <a:cs typeface="Calibri"/>
              </a:rPr>
              <a:t>e</a:t>
            </a:r>
            <a:r>
              <a:rPr sz="1600" dirty="0">
                <a:latin typeface="Times New Roman"/>
                <a:cs typeface="Times New Roman"/>
              </a:rPr>
              <a:t> </a:t>
            </a:r>
            <a:r>
              <a:rPr sz="1600" spc="-125" dirty="0">
                <a:latin typeface="Times New Roman"/>
                <a:cs typeface="Times New Roman"/>
              </a:rPr>
              <a:t> </a:t>
            </a:r>
            <a:r>
              <a:rPr sz="1600" spc="-10" dirty="0">
                <a:latin typeface="Calibri"/>
                <a:cs typeface="Calibri"/>
              </a:rPr>
              <a:t>c</a:t>
            </a:r>
            <a:r>
              <a:rPr sz="1600" spc="-5" dirty="0">
                <a:latin typeface="Calibri"/>
                <a:cs typeface="Calibri"/>
              </a:rPr>
              <a:t>o</a:t>
            </a:r>
            <a:r>
              <a:rPr sz="1600" dirty="0">
                <a:latin typeface="Calibri"/>
                <a:cs typeface="Calibri"/>
              </a:rPr>
              <a:t>n</a:t>
            </a:r>
            <a:r>
              <a:rPr sz="1600" spc="-10" dirty="0">
                <a:latin typeface="Calibri"/>
                <a:cs typeface="Calibri"/>
              </a:rPr>
              <a:t>t</a:t>
            </a:r>
            <a:r>
              <a:rPr sz="1600" spc="-15" dirty="0">
                <a:latin typeface="Calibri"/>
                <a:cs typeface="Calibri"/>
              </a:rPr>
              <a:t>ro</a:t>
            </a:r>
            <a:r>
              <a:rPr sz="1600" spc="-5" dirty="0">
                <a:latin typeface="Calibri"/>
                <a:cs typeface="Calibri"/>
              </a:rPr>
              <a:t>l</a:t>
            </a:r>
            <a:r>
              <a:rPr sz="1600" dirty="0">
                <a:latin typeface="Times New Roman"/>
                <a:cs typeface="Times New Roman"/>
              </a:rPr>
              <a:t> </a:t>
            </a:r>
            <a:r>
              <a:rPr sz="1600" spc="-135" dirty="0">
                <a:latin typeface="Times New Roman"/>
                <a:cs typeface="Times New Roman"/>
              </a:rPr>
              <a:t> </a:t>
            </a:r>
            <a:r>
              <a:rPr sz="1600" spc="-15" dirty="0">
                <a:latin typeface="Calibri"/>
                <a:cs typeface="Calibri"/>
              </a:rPr>
              <a:t>s</a:t>
            </a:r>
            <a:r>
              <a:rPr sz="1600" spc="-10" dirty="0">
                <a:latin typeface="Calibri"/>
                <a:cs typeface="Calibri"/>
              </a:rPr>
              <a:t>ignal</a:t>
            </a:r>
            <a:r>
              <a:rPr sz="1600" dirty="0">
                <a:latin typeface="Times New Roman"/>
                <a:cs typeface="Times New Roman"/>
              </a:rPr>
              <a:t> </a:t>
            </a:r>
            <a:r>
              <a:rPr sz="1600" spc="-125" dirty="0">
                <a:latin typeface="Times New Roman"/>
                <a:cs typeface="Times New Roman"/>
              </a:rPr>
              <a:t> </a:t>
            </a:r>
            <a:r>
              <a:rPr sz="1600" dirty="0">
                <a:latin typeface="Calibri"/>
                <a:cs typeface="Calibri"/>
              </a:rPr>
              <a:t>i</a:t>
            </a:r>
            <a:r>
              <a:rPr sz="1600" spc="-10" dirty="0">
                <a:latin typeface="Calibri"/>
                <a:cs typeface="Calibri"/>
              </a:rPr>
              <a:t>s</a:t>
            </a:r>
            <a:r>
              <a:rPr sz="1600" dirty="0">
                <a:latin typeface="Times New Roman"/>
                <a:cs typeface="Times New Roman"/>
              </a:rPr>
              <a:t> </a:t>
            </a:r>
            <a:r>
              <a:rPr sz="1600" spc="-145" dirty="0">
                <a:latin typeface="Times New Roman"/>
                <a:cs typeface="Times New Roman"/>
              </a:rPr>
              <a:t> </a:t>
            </a:r>
            <a:r>
              <a:rPr sz="1600" spc="-10" dirty="0">
                <a:latin typeface="Calibri"/>
                <a:cs typeface="Calibri"/>
              </a:rPr>
              <a:t>ass</a:t>
            </a:r>
            <a:r>
              <a:rPr sz="1600" dirty="0">
                <a:latin typeface="Calibri"/>
                <a:cs typeface="Calibri"/>
              </a:rPr>
              <a:t>e</a:t>
            </a:r>
            <a:r>
              <a:rPr sz="1600" spc="-15" dirty="0">
                <a:latin typeface="Calibri"/>
                <a:cs typeface="Calibri"/>
              </a:rPr>
              <a:t>r</a:t>
            </a:r>
            <a:r>
              <a:rPr sz="1600" spc="-10" dirty="0">
                <a:latin typeface="Calibri"/>
                <a:cs typeface="Calibri"/>
              </a:rPr>
              <a:t>ted</a:t>
            </a:r>
            <a:r>
              <a:rPr sz="1600" dirty="0">
                <a:latin typeface="Times New Roman"/>
                <a:cs typeface="Times New Roman"/>
              </a:rPr>
              <a:t> </a:t>
            </a:r>
            <a:r>
              <a:rPr sz="1600" spc="-145" dirty="0">
                <a:latin typeface="Times New Roman"/>
                <a:cs typeface="Times New Roman"/>
              </a:rPr>
              <a:t> </a:t>
            </a:r>
            <a:r>
              <a:rPr sz="1600" spc="-10" dirty="0">
                <a:latin typeface="Calibri"/>
                <a:cs typeface="Calibri"/>
              </a:rPr>
              <a:t>and</a:t>
            </a:r>
            <a:endParaRPr sz="1600">
              <a:latin typeface="Calibri"/>
              <a:cs typeface="Calibri"/>
            </a:endParaRPr>
          </a:p>
        </p:txBody>
      </p:sp>
      <p:sp>
        <p:nvSpPr>
          <p:cNvPr id="10" name="object 10"/>
          <p:cNvSpPr txBox="1"/>
          <p:nvPr/>
        </p:nvSpPr>
        <p:spPr>
          <a:xfrm>
            <a:off x="1371600" y="2773363"/>
            <a:ext cx="4589463" cy="2492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15" dirty="0">
                <a:latin typeface="Calibri"/>
                <a:cs typeface="Calibri"/>
              </a:rPr>
              <a:t>b</a:t>
            </a:r>
            <a:r>
              <a:rPr sz="1600" dirty="0">
                <a:latin typeface="Calibri"/>
                <a:cs typeface="Calibri"/>
              </a:rPr>
              <a:t>l</a:t>
            </a:r>
            <a:r>
              <a:rPr sz="1600" spc="-15" dirty="0">
                <a:latin typeface="Calibri"/>
                <a:cs typeface="Calibri"/>
              </a:rPr>
              <a:t>oc</a:t>
            </a:r>
            <a:r>
              <a:rPr sz="1600" spc="-20" dirty="0">
                <a:latin typeface="Calibri"/>
                <a:cs typeface="Calibri"/>
              </a:rPr>
              <a:t>k</a:t>
            </a:r>
            <a:r>
              <a:rPr sz="1600" spc="-10" dirty="0">
                <a:latin typeface="Calibri"/>
                <a:cs typeface="Calibri"/>
              </a:rPr>
              <a:t>s</a:t>
            </a:r>
            <a:r>
              <a:rPr sz="1600" spc="-40" dirty="0">
                <a:latin typeface="Times New Roman"/>
                <a:cs typeface="Times New Roman"/>
              </a:rPr>
              <a:t> </a:t>
            </a:r>
            <a:r>
              <a:rPr sz="1600" spc="-10" dirty="0">
                <a:latin typeface="Calibri"/>
                <a:cs typeface="Calibri"/>
              </a:rPr>
              <a:t>the</a:t>
            </a:r>
            <a:r>
              <a:rPr sz="1600" spc="-35" dirty="0">
                <a:latin typeface="Times New Roman"/>
                <a:cs typeface="Times New Roman"/>
              </a:rPr>
              <a:t> </a:t>
            </a:r>
            <a:r>
              <a:rPr sz="1600" spc="-15" dirty="0">
                <a:latin typeface="Calibri"/>
                <a:cs typeface="Calibri"/>
              </a:rPr>
              <a:t>s</a:t>
            </a:r>
            <a:r>
              <a:rPr sz="1600" spc="-10" dirty="0">
                <a:latin typeface="Calibri"/>
                <a:cs typeface="Calibri"/>
              </a:rPr>
              <a:t>ignal</a:t>
            </a:r>
            <a:r>
              <a:rPr sz="1600" spc="-35" dirty="0">
                <a:latin typeface="Times New Roman"/>
                <a:cs typeface="Times New Roman"/>
              </a:rPr>
              <a:t> </a:t>
            </a:r>
            <a:r>
              <a:rPr sz="1600" spc="-10" dirty="0">
                <a:latin typeface="Calibri"/>
                <a:cs typeface="Calibri"/>
              </a:rPr>
              <a:t>when</a:t>
            </a:r>
            <a:r>
              <a:rPr sz="1600" spc="-45" dirty="0">
                <a:latin typeface="Times New Roman"/>
                <a:cs typeface="Times New Roman"/>
              </a:rPr>
              <a:t> </a:t>
            </a:r>
            <a:r>
              <a:rPr sz="1600" spc="-10" dirty="0">
                <a:latin typeface="Calibri"/>
                <a:cs typeface="Calibri"/>
              </a:rPr>
              <a:t>the</a:t>
            </a:r>
            <a:r>
              <a:rPr sz="1600" spc="-40" dirty="0">
                <a:latin typeface="Times New Roman"/>
                <a:cs typeface="Times New Roman"/>
              </a:rPr>
              <a:t> </a:t>
            </a:r>
            <a:r>
              <a:rPr sz="1600" spc="-10" dirty="0">
                <a:latin typeface="Calibri"/>
                <a:cs typeface="Calibri"/>
              </a:rPr>
              <a:t>c</a:t>
            </a:r>
            <a:r>
              <a:rPr sz="1600" spc="-15" dirty="0">
                <a:latin typeface="Calibri"/>
                <a:cs typeface="Calibri"/>
              </a:rPr>
              <a:t>on</a:t>
            </a:r>
            <a:r>
              <a:rPr sz="1600" spc="-10" dirty="0">
                <a:latin typeface="Calibri"/>
                <a:cs typeface="Calibri"/>
              </a:rPr>
              <a:t>t</a:t>
            </a:r>
            <a:r>
              <a:rPr sz="1600" spc="-15" dirty="0">
                <a:latin typeface="Calibri"/>
                <a:cs typeface="Calibri"/>
              </a:rPr>
              <a:t>ro</a:t>
            </a:r>
            <a:r>
              <a:rPr sz="1600" spc="-5" dirty="0">
                <a:latin typeface="Calibri"/>
                <a:cs typeface="Calibri"/>
              </a:rPr>
              <a:t>l</a:t>
            </a:r>
            <a:r>
              <a:rPr sz="1600" spc="-40" dirty="0">
                <a:latin typeface="Times New Roman"/>
                <a:cs typeface="Times New Roman"/>
              </a:rPr>
              <a:t> </a:t>
            </a:r>
            <a:r>
              <a:rPr sz="1600" spc="-15" dirty="0">
                <a:latin typeface="Calibri"/>
                <a:cs typeface="Calibri"/>
              </a:rPr>
              <a:t>s</a:t>
            </a:r>
            <a:r>
              <a:rPr sz="1600" dirty="0">
                <a:latin typeface="Calibri"/>
                <a:cs typeface="Calibri"/>
              </a:rPr>
              <a:t>i</a:t>
            </a:r>
            <a:r>
              <a:rPr sz="1600" spc="-10" dirty="0">
                <a:latin typeface="Calibri"/>
                <a:cs typeface="Calibri"/>
              </a:rPr>
              <a:t>gnal</a:t>
            </a:r>
            <a:r>
              <a:rPr sz="1600" spc="-35" dirty="0">
                <a:latin typeface="Times New Roman"/>
                <a:cs typeface="Times New Roman"/>
              </a:rPr>
              <a:t> </a:t>
            </a:r>
            <a:r>
              <a:rPr sz="1600" spc="-5" dirty="0">
                <a:latin typeface="Calibri"/>
                <a:cs typeface="Calibri"/>
              </a:rPr>
              <a:t>is</a:t>
            </a:r>
            <a:r>
              <a:rPr sz="1600" spc="-10" dirty="0">
                <a:latin typeface="Times New Roman"/>
                <a:cs typeface="Times New Roman"/>
              </a:rPr>
              <a:t> </a:t>
            </a:r>
            <a:r>
              <a:rPr sz="1600" spc="-10" dirty="0">
                <a:latin typeface="Calibri"/>
                <a:cs typeface="Calibri"/>
              </a:rPr>
              <a:t>d</a:t>
            </a:r>
            <a:r>
              <a:rPr sz="1600" spc="-15" dirty="0">
                <a:latin typeface="Calibri"/>
                <a:cs typeface="Calibri"/>
              </a:rPr>
              <a:t>e</a:t>
            </a:r>
            <a:r>
              <a:rPr sz="1600" spc="-10" dirty="0">
                <a:latin typeface="Calibri"/>
                <a:cs typeface="Calibri"/>
              </a:rPr>
              <a:t>-asserted.</a:t>
            </a:r>
            <a:endParaRPr sz="1600">
              <a:latin typeface="Calibri"/>
              <a:cs typeface="Calibri"/>
            </a:endParaRPr>
          </a:p>
        </p:txBody>
      </p:sp>
      <p:sp>
        <p:nvSpPr>
          <p:cNvPr id="11" name="object 11"/>
          <p:cNvSpPr txBox="1"/>
          <p:nvPr/>
        </p:nvSpPr>
        <p:spPr>
          <a:xfrm>
            <a:off x="1130300" y="4071938"/>
            <a:ext cx="18827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9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20" dirty="0">
                <a:latin typeface="Calibri"/>
                <a:cs typeface="Calibri"/>
              </a:rPr>
              <a:t>ma</a:t>
            </a:r>
            <a:r>
              <a:rPr b="1" spc="-25" dirty="0">
                <a:latin typeface="Calibri"/>
                <a:cs typeface="Calibri"/>
              </a:rPr>
              <a:t>t</a:t>
            </a:r>
            <a:r>
              <a:rPr b="1" spc="-15" dirty="0">
                <a:latin typeface="Calibri"/>
                <a:cs typeface="Calibri"/>
              </a:rPr>
              <a:t>i</a:t>
            </a:r>
            <a:r>
              <a:rPr b="1" dirty="0">
                <a:latin typeface="Calibri"/>
                <a:cs typeface="Calibri"/>
              </a:rPr>
              <a:t>c</a:t>
            </a:r>
            <a:endParaRPr>
              <a:latin typeface="Calibri"/>
              <a:cs typeface="Calibri"/>
            </a:endParaRPr>
          </a:p>
        </p:txBody>
      </p:sp>
      <p:sp>
        <p:nvSpPr>
          <p:cNvPr id="169996" name="object 12"/>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9997" name="object 13"/>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9998" name="object 14"/>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9999" name="object 15"/>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0000" name="object 16"/>
          <p:cNvSpPr>
            <a:spLocks noChangeArrowheads="1"/>
          </p:cNvSpPr>
          <p:nvPr/>
        </p:nvSpPr>
        <p:spPr bwMode="auto">
          <a:xfrm>
            <a:off x="911225" y="4578350"/>
            <a:ext cx="5713413" cy="3600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7" name="object 17"/>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87</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2338"/>
            <a:ext cx="1509713"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4" name="object 4"/>
          <p:cNvSpPr txBox="1"/>
          <p:nvPr/>
        </p:nvSpPr>
        <p:spPr>
          <a:xfrm>
            <a:off x="1130300" y="5897563"/>
            <a:ext cx="19843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72037"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2038"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2039"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2040"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2041" name="object 9"/>
          <p:cNvSpPr>
            <a:spLocks noChangeArrowheads="1"/>
          </p:cNvSpPr>
          <p:nvPr/>
        </p:nvSpPr>
        <p:spPr bwMode="auto">
          <a:xfrm>
            <a:off x="1236663" y="1347788"/>
            <a:ext cx="5072062" cy="40497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72042" name="object 10"/>
          <p:cNvSpPr>
            <a:spLocks noChangeArrowheads="1"/>
          </p:cNvSpPr>
          <p:nvPr/>
        </p:nvSpPr>
        <p:spPr bwMode="auto">
          <a:xfrm>
            <a:off x="925513" y="6435725"/>
            <a:ext cx="5716587" cy="27543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88</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object 2"/>
          <p:cNvSpPr>
            <a:spLocks/>
          </p:cNvSpPr>
          <p:nvPr/>
        </p:nvSpPr>
        <p:spPr bwMode="auto">
          <a:xfrm>
            <a:off x="896938" y="970915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95388" y="1338263"/>
            <a:ext cx="5160962"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Exp</a:t>
            </a:r>
            <a:r>
              <a:rPr b="1" spc="5" dirty="0">
                <a:latin typeface="Calibri"/>
                <a:cs typeface="Calibri"/>
              </a:rPr>
              <a:t>e</a:t>
            </a:r>
            <a:r>
              <a:rPr b="1" spc="-5" dirty="0">
                <a:latin typeface="Calibri"/>
                <a:cs typeface="Calibri"/>
              </a:rPr>
              <a:t>rim</a:t>
            </a:r>
            <a:r>
              <a:rPr b="1" spc="-10" dirty="0">
                <a:latin typeface="Calibri"/>
                <a:cs typeface="Calibri"/>
              </a:rPr>
              <a:t>ent</a:t>
            </a:r>
            <a:r>
              <a:rPr b="1" spc="-60" dirty="0">
                <a:latin typeface="Times New Roman"/>
                <a:cs typeface="Times New Roman"/>
              </a:rPr>
              <a:t> </a:t>
            </a:r>
            <a:r>
              <a:rPr b="1" spc="-15" dirty="0">
                <a:latin typeface="Calibri"/>
                <a:cs typeface="Calibri"/>
              </a:rPr>
              <a:t>7</a:t>
            </a:r>
            <a:r>
              <a:rPr b="1" spc="-5" dirty="0">
                <a:latin typeface="Calibri"/>
                <a:cs typeface="Calibri"/>
              </a:rPr>
              <a:t>:</a:t>
            </a:r>
            <a:r>
              <a:rPr b="1" spc="-75" dirty="0">
                <a:latin typeface="Times New Roman"/>
                <a:cs typeface="Times New Roman"/>
              </a:rPr>
              <a:t> </a:t>
            </a:r>
            <a:r>
              <a:rPr b="1" spc="-10" dirty="0">
                <a:latin typeface="Calibri"/>
                <a:cs typeface="Calibri"/>
              </a:rPr>
              <a:t>D</a:t>
            </a:r>
            <a:r>
              <a:rPr b="1" dirty="0">
                <a:latin typeface="Calibri"/>
                <a:cs typeface="Calibri"/>
              </a:rPr>
              <a:t>e</a:t>
            </a:r>
            <a:r>
              <a:rPr b="1" spc="-10" dirty="0">
                <a:latin typeface="Calibri"/>
                <a:cs typeface="Calibri"/>
              </a:rPr>
              <a:t>sign</a:t>
            </a:r>
            <a:r>
              <a:rPr b="1" spc="-60" dirty="0">
                <a:latin typeface="Times New Roman"/>
                <a:cs typeface="Times New Roman"/>
              </a:rPr>
              <a:t> </a:t>
            </a:r>
            <a:r>
              <a:rPr b="1" spc="-25" dirty="0">
                <a:latin typeface="Calibri"/>
                <a:cs typeface="Calibri"/>
              </a:rPr>
              <a:t>a</a:t>
            </a:r>
            <a:r>
              <a:rPr b="1" spc="-10" dirty="0">
                <a:latin typeface="Calibri"/>
                <a:cs typeface="Calibri"/>
              </a:rPr>
              <a:t>nd</a:t>
            </a:r>
            <a:r>
              <a:rPr b="1" spc="-75" dirty="0">
                <a:latin typeface="Times New Roman"/>
                <a:cs typeface="Times New Roman"/>
              </a:rPr>
              <a:t> </a:t>
            </a:r>
            <a:r>
              <a:rPr b="1" spc="-30" dirty="0">
                <a:latin typeface="Calibri"/>
                <a:cs typeface="Calibri"/>
              </a:rPr>
              <a:t>A</a:t>
            </a:r>
            <a:r>
              <a:rPr b="1" spc="-10" dirty="0">
                <a:latin typeface="Calibri"/>
                <a:cs typeface="Calibri"/>
              </a:rPr>
              <a:t>nal</a:t>
            </a:r>
            <a:r>
              <a:rPr b="1" spc="-25" dirty="0">
                <a:latin typeface="Calibri"/>
                <a:cs typeface="Calibri"/>
              </a:rPr>
              <a:t>y</a:t>
            </a:r>
            <a:r>
              <a:rPr b="1" spc="-10" dirty="0">
                <a:latin typeface="Calibri"/>
                <a:cs typeface="Calibri"/>
              </a:rPr>
              <a:t>sis</a:t>
            </a:r>
            <a:r>
              <a:rPr b="1" spc="-60" dirty="0">
                <a:latin typeface="Times New Roman"/>
                <a:cs typeface="Times New Roman"/>
              </a:rPr>
              <a:t> </a:t>
            </a:r>
            <a:r>
              <a:rPr b="1" dirty="0">
                <a:latin typeface="Calibri"/>
                <a:cs typeface="Calibri"/>
              </a:rPr>
              <a:t>of</a:t>
            </a:r>
            <a:r>
              <a:rPr b="1" spc="-75" dirty="0">
                <a:latin typeface="Times New Roman"/>
                <a:cs typeface="Times New Roman"/>
              </a:rPr>
              <a:t> </a:t>
            </a:r>
            <a:r>
              <a:rPr b="1" spc="-10" dirty="0">
                <a:latin typeface="Calibri"/>
                <a:cs typeface="Calibri"/>
              </a:rPr>
              <a:t>O</a:t>
            </a:r>
            <a:r>
              <a:rPr b="1" dirty="0">
                <a:latin typeface="Calibri"/>
                <a:cs typeface="Calibri"/>
              </a:rPr>
              <a:t>R</a:t>
            </a:r>
            <a:r>
              <a:rPr b="1" spc="-85" dirty="0">
                <a:latin typeface="Times New Roman"/>
                <a:cs typeface="Times New Roman"/>
              </a:rPr>
              <a:t> </a:t>
            </a:r>
            <a:r>
              <a:rPr b="1" spc="-15" dirty="0">
                <a:latin typeface="Calibri"/>
                <a:cs typeface="Calibri"/>
              </a:rPr>
              <a:t>gat</a:t>
            </a:r>
            <a:r>
              <a:rPr b="1" spc="-10" dirty="0">
                <a:latin typeface="Calibri"/>
                <a:cs typeface="Calibri"/>
              </a:rPr>
              <a:t>e</a:t>
            </a:r>
            <a:r>
              <a:rPr b="1" spc="-55" dirty="0">
                <a:latin typeface="Times New Roman"/>
                <a:cs typeface="Times New Roman"/>
              </a:rPr>
              <a:t> </a:t>
            </a:r>
            <a:r>
              <a:rPr b="1" spc="-10" dirty="0">
                <a:latin typeface="Calibri"/>
                <a:cs typeface="Calibri"/>
              </a:rPr>
              <a:t>u</a:t>
            </a:r>
            <a:r>
              <a:rPr b="1" spc="-25" dirty="0">
                <a:latin typeface="Calibri"/>
                <a:cs typeface="Calibri"/>
              </a:rPr>
              <a:t>s</a:t>
            </a:r>
            <a:r>
              <a:rPr b="1" spc="-5" dirty="0">
                <a:latin typeface="Calibri"/>
                <a:cs typeface="Calibri"/>
              </a:rPr>
              <a:t>in</a:t>
            </a:r>
            <a:r>
              <a:rPr b="1" dirty="0">
                <a:latin typeface="Calibri"/>
                <a:cs typeface="Calibri"/>
              </a:rPr>
              <a:t>g</a:t>
            </a:r>
            <a:r>
              <a:rPr b="1" spc="-65" dirty="0">
                <a:latin typeface="Times New Roman"/>
                <a:cs typeface="Times New Roman"/>
              </a:rPr>
              <a:t> </a:t>
            </a:r>
            <a:r>
              <a:rPr b="1" spc="-5" dirty="0">
                <a:latin typeface="Calibri"/>
                <a:cs typeface="Calibri"/>
              </a:rPr>
              <a:t>TG</a:t>
            </a:r>
            <a:endParaRPr>
              <a:latin typeface="Calibri"/>
              <a:cs typeface="Calibri"/>
            </a:endParaRPr>
          </a:p>
        </p:txBody>
      </p:sp>
      <p:sp>
        <p:nvSpPr>
          <p:cNvPr id="174084" name="object 4"/>
          <p:cNvSpPr>
            <a:spLocks/>
          </p:cNvSpPr>
          <p:nvPr/>
        </p:nvSpPr>
        <p:spPr bwMode="auto">
          <a:xfrm>
            <a:off x="5595938" y="2111375"/>
            <a:ext cx="1050925" cy="279400"/>
          </a:xfrm>
          <a:custGeom>
            <a:avLst/>
            <a:gdLst>
              <a:gd name="T0" fmla="*/ 0 w 1050290"/>
              <a:gd name="T1" fmla="*/ 278891 h 279400"/>
              <a:gd name="T2" fmla="*/ 1050670 w 1050290"/>
              <a:gd name="T3" fmla="*/ 278891 h 279400"/>
              <a:gd name="T4" fmla="*/ 1050670 w 1050290"/>
              <a:gd name="T5" fmla="*/ 0 h 279400"/>
              <a:gd name="T6" fmla="*/ 0 w 1050290"/>
              <a:gd name="T7" fmla="*/ 0 h 279400"/>
              <a:gd name="T8" fmla="*/ 0 w 1050290"/>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279400">
                <a:moveTo>
                  <a:pt x="0" y="278891"/>
                </a:moveTo>
                <a:lnTo>
                  <a:pt x="1050035" y="278891"/>
                </a:lnTo>
                <a:lnTo>
                  <a:pt x="1050035"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 name="object 5"/>
          <p:cNvSpPr txBox="1"/>
          <p:nvPr/>
        </p:nvSpPr>
        <p:spPr>
          <a:xfrm>
            <a:off x="1130300" y="2144713"/>
            <a:ext cx="985838" cy="254000"/>
          </a:xfrm>
          <a:prstGeom prst="rect">
            <a:avLst/>
          </a:prstGeom>
        </p:spPr>
        <p:txBody>
          <a:bodyPr lIns="0" tIns="0" rIns="0" bIns="0">
            <a:spAutoFit/>
          </a:bodyPr>
          <a:lstStyle/>
          <a:p>
            <a:pPr marL="240665" indent="-227965" eaLnBrk="1" fontAlgn="auto" hangingPunct="1">
              <a:spcBef>
                <a:spcPts val="0"/>
              </a:spcBef>
              <a:spcAft>
                <a:spcPts val="0"/>
              </a:spcAft>
              <a:buSzPct val="88888"/>
              <a:buFont typeface="Wingdings"/>
              <a:buChar char=""/>
              <a:tabLst>
                <a:tab pos="241300" algn="l"/>
              </a:tabLst>
              <a:defRPr/>
            </a:pPr>
            <a:r>
              <a:rPr b="1" spc="-5" dirty="0">
                <a:latin typeface="Calibri"/>
                <a:cs typeface="Calibri"/>
              </a:rPr>
              <a:t>Th</a:t>
            </a:r>
            <a:r>
              <a:rPr b="1" spc="5" dirty="0">
                <a:latin typeface="Calibri"/>
                <a:cs typeface="Calibri"/>
              </a:rPr>
              <a:t>e</a:t>
            </a:r>
            <a:r>
              <a:rPr b="1" spc="-10" dirty="0">
                <a:latin typeface="Calibri"/>
                <a:cs typeface="Calibri"/>
              </a:rPr>
              <a:t>ory</a:t>
            </a:r>
            <a:r>
              <a:rPr sz="1600" b="1" spc="-10" dirty="0">
                <a:latin typeface="Arial"/>
                <a:cs typeface="Arial"/>
              </a:rPr>
              <a:t>:</a:t>
            </a:r>
            <a:endParaRPr sz="1600">
              <a:latin typeface="Arial"/>
              <a:cs typeface="Arial"/>
            </a:endParaRPr>
          </a:p>
        </p:txBody>
      </p:sp>
      <p:sp>
        <p:nvSpPr>
          <p:cNvPr id="6" name="object 6"/>
          <p:cNvSpPr txBox="1"/>
          <p:nvPr/>
        </p:nvSpPr>
        <p:spPr>
          <a:xfrm>
            <a:off x="2162175" y="2111375"/>
            <a:ext cx="3382963" cy="27940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10" dirty="0">
                <a:latin typeface="Calibri"/>
                <a:cs typeface="Calibri"/>
              </a:rPr>
              <a:t>To</a:t>
            </a:r>
            <a:r>
              <a:rPr sz="1600" spc="-5" dirty="0">
                <a:latin typeface="Times New Roman"/>
                <a:cs typeface="Times New Roman"/>
              </a:rPr>
              <a:t> </a:t>
            </a:r>
            <a:r>
              <a:rPr sz="1600" spc="-10" dirty="0">
                <a:latin typeface="Calibri"/>
                <a:cs typeface="Calibri"/>
              </a:rPr>
              <a:t>implem</a:t>
            </a:r>
            <a:r>
              <a:rPr sz="1600" spc="-15" dirty="0">
                <a:latin typeface="Calibri"/>
                <a:cs typeface="Calibri"/>
              </a:rPr>
              <a:t>en</a:t>
            </a:r>
            <a:r>
              <a:rPr sz="1600" spc="-10" dirty="0">
                <a:latin typeface="Calibri"/>
                <a:cs typeface="Calibri"/>
              </a:rPr>
              <a:t>t</a:t>
            </a:r>
            <a:r>
              <a:rPr sz="1600" spc="5" dirty="0">
                <a:latin typeface="Times New Roman"/>
                <a:cs typeface="Times New Roman"/>
              </a:rPr>
              <a:t> </a:t>
            </a:r>
            <a:r>
              <a:rPr sz="1600" spc="-10" dirty="0">
                <a:latin typeface="Calibri"/>
                <a:cs typeface="Calibri"/>
              </a:rPr>
              <a:t>t</a:t>
            </a:r>
            <a:r>
              <a:rPr sz="1600" spc="-15" dirty="0">
                <a:latin typeface="Calibri"/>
                <a:cs typeface="Calibri"/>
              </a:rPr>
              <a:t>h</a:t>
            </a:r>
            <a:r>
              <a:rPr sz="1600" spc="-10" dirty="0">
                <a:latin typeface="Calibri"/>
                <a:cs typeface="Calibri"/>
              </a:rPr>
              <a:t>e</a:t>
            </a:r>
            <a:r>
              <a:rPr sz="1600" spc="-5" dirty="0">
                <a:latin typeface="Times New Roman"/>
                <a:cs typeface="Times New Roman"/>
              </a:rPr>
              <a:t> </a:t>
            </a:r>
            <a:r>
              <a:rPr sz="1600" spc="-20" dirty="0">
                <a:latin typeface="Calibri"/>
                <a:cs typeface="Calibri"/>
              </a:rPr>
              <a:t>O</a:t>
            </a:r>
            <a:r>
              <a:rPr sz="1600" spc="-10" dirty="0">
                <a:latin typeface="Calibri"/>
                <a:cs typeface="Calibri"/>
              </a:rPr>
              <a:t>R</a:t>
            </a:r>
            <a:r>
              <a:rPr sz="1600" spc="-5" dirty="0">
                <a:latin typeface="Times New Roman"/>
                <a:cs typeface="Times New Roman"/>
              </a:rPr>
              <a:t> </a:t>
            </a:r>
            <a:r>
              <a:rPr sz="1600" spc="-10" dirty="0">
                <a:latin typeface="Calibri"/>
                <a:cs typeface="Calibri"/>
              </a:rPr>
              <a:t>g</a:t>
            </a:r>
            <a:r>
              <a:rPr sz="1600" spc="-5" dirty="0">
                <a:latin typeface="Calibri"/>
                <a:cs typeface="Calibri"/>
              </a:rPr>
              <a:t>a</a:t>
            </a:r>
            <a:r>
              <a:rPr sz="1600" spc="-10" dirty="0">
                <a:latin typeface="Calibri"/>
                <a:cs typeface="Calibri"/>
              </a:rPr>
              <a:t>te,</a:t>
            </a:r>
            <a:r>
              <a:rPr sz="1600" spc="-10" dirty="0">
                <a:latin typeface="Times New Roman"/>
                <a:cs typeface="Times New Roman"/>
              </a:rPr>
              <a:t> </a:t>
            </a:r>
            <a:r>
              <a:rPr sz="1600" spc="-10" dirty="0">
                <a:latin typeface="Calibri"/>
                <a:cs typeface="Calibri"/>
              </a:rPr>
              <a:t>we</a:t>
            </a:r>
            <a:r>
              <a:rPr sz="1600" spc="-15" dirty="0">
                <a:latin typeface="Calibri"/>
                <a:cs typeface="Calibri"/>
              </a:rPr>
              <a:t>'</a:t>
            </a:r>
            <a:r>
              <a:rPr sz="1600" spc="-5" dirty="0">
                <a:latin typeface="Calibri"/>
                <a:cs typeface="Calibri"/>
              </a:rPr>
              <a:t>ll</a:t>
            </a:r>
            <a:r>
              <a:rPr sz="1600" dirty="0">
                <a:latin typeface="Times New Roman"/>
                <a:cs typeface="Times New Roman"/>
              </a:rPr>
              <a:t> </a:t>
            </a:r>
            <a:r>
              <a:rPr sz="1600" spc="-15" dirty="0">
                <a:latin typeface="Calibri"/>
                <a:cs typeface="Calibri"/>
              </a:rPr>
              <a:t>us</a:t>
            </a:r>
            <a:r>
              <a:rPr sz="1600" spc="-10" dirty="0">
                <a:latin typeface="Calibri"/>
                <a:cs typeface="Calibri"/>
              </a:rPr>
              <a:t>e</a:t>
            </a:r>
            <a:r>
              <a:rPr sz="1600" spc="-5" dirty="0">
                <a:latin typeface="Times New Roman"/>
                <a:cs typeface="Times New Roman"/>
              </a:rPr>
              <a:t> </a:t>
            </a:r>
            <a:r>
              <a:rPr sz="1600" spc="-10" dirty="0">
                <a:latin typeface="Calibri"/>
                <a:cs typeface="Calibri"/>
              </a:rPr>
              <a:t>two</a:t>
            </a:r>
            <a:endParaRPr sz="1600">
              <a:latin typeface="Calibri"/>
              <a:cs typeface="Calibri"/>
            </a:endParaRPr>
          </a:p>
        </p:txBody>
      </p:sp>
      <p:sp>
        <p:nvSpPr>
          <p:cNvPr id="7" name="object 7"/>
          <p:cNvSpPr txBox="1"/>
          <p:nvPr/>
        </p:nvSpPr>
        <p:spPr>
          <a:xfrm>
            <a:off x="5583238" y="2163763"/>
            <a:ext cx="1073150" cy="228600"/>
          </a:xfrm>
          <a:prstGeom prst="rect">
            <a:avLst/>
          </a:prstGeom>
        </p:spPr>
        <p:txBody>
          <a:bodyPr lIns="0" tIns="0" rIns="0" bIns="0">
            <a:spAutoFit/>
          </a:bodyPr>
          <a:lstStyle/>
          <a:p>
            <a:pPr marL="12700" eaLnBrk="1" fontAlgn="auto" hangingPunct="1">
              <a:spcBef>
                <a:spcPts val="0"/>
              </a:spcBef>
              <a:spcAft>
                <a:spcPts val="0"/>
              </a:spcAft>
              <a:defRPr/>
            </a:pPr>
            <a:r>
              <a:rPr sz="1600" spc="-10" dirty="0">
                <a:latin typeface="Calibri"/>
                <a:cs typeface="Calibri"/>
              </a:rPr>
              <a:t>t</a:t>
            </a:r>
            <a:r>
              <a:rPr sz="1600" spc="-15" dirty="0">
                <a:latin typeface="Calibri"/>
                <a:cs typeface="Calibri"/>
              </a:rPr>
              <a:t>r</a:t>
            </a:r>
            <a:r>
              <a:rPr sz="1600" spc="-10" dirty="0">
                <a:latin typeface="Calibri"/>
                <a:cs typeface="Calibri"/>
              </a:rPr>
              <a:t>a</a:t>
            </a:r>
            <a:r>
              <a:rPr sz="1600" spc="-20" dirty="0">
                <a:latin typeface="Calibri"/>
                <a:cs typeface="Calibri"/>
              </a:rPr>
              <a:t>n</a:t>
            </a:r>
            <a:r>
              <a:rPr sz="1600" spc="-15" dirty="0">
                <a:latin typeface="Calibri"/>
                <a:cs typeface="Calibri"/>
              </a:rPr>
              <a:t>sm</a:t>
            </a:r>
            <a:r>
              <a:rPr sz="1600" spc="-5" dirty="0">
                <a:latin typeface="Calibri"/>
                <a:cs typeface="Calibri"/>
              </a:rPr>
              <a:t>i</a:t>
            </a:r>
            <a:r>
              <a:rPr sz="1600" spc="-15" dirty="0">
                <a:latin typeface="Calibri"/>
                <a:cs typeface="Calibri"/>
              </a:rPr>
              <a:t>ss</a:t>
            </a:r>
            <a:r>
              <a:rPr sz="1600" dirty="0">
                <a:latin typeface="Calibri"/>
                <a:cs typeface="Calibri"/>
              </a:rPr>
              <a:t>i</a:t>
            </a:r>
            <a:r>
              <a:rPr sz="1600" spc="-15" dirty="0">
                <a:latin typeface="Calibri"/>
                <a:cs typeface="Calibri"/>
              </a:rPr>
              <a:t>on</a:t>
            </a:r>
            <a:endParaRPr sz="1600">
              <a:latin typeface="Calibri"/>
              <a:cs typeface="Calibri"/>
            </a:endParaRPr>
          </a:p>
        </p:txBody>
      </p:sp>
      <p:sp>
        <p:nvSpPr>
          <p:cNvPr id="8" name="object 8"/>
          <p:cNvSpPr txBox="1"/>
          <p:nvPr/>
        </p:nvSpPr>
        <p:spPr>
          <a:xfrm>
            <a:off x="1371600" y="2439988"/>
            <a:ext cx="2887663" cy="2492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10" dirty="0">
                <a:latin typeface="Calibri"/>
                <a:cs typeface="Calibri"/>
              </a:rPr>
              <a:t>g</a:t>
            </a:r>
            <a:r>
              <a:rPr sz="1600" spc="-5" dirty="0">
                <a:latin typeface="Calibri"/>
                <a:cs typeface="Calibri"/>
              </a:rPr>
              <a:t>a</a:t>
            </a:r>
            <a:r>
              <a:rPr sz="1600" spc="-10" dirty="0">
                <a:latin typeface="Calibri"/>
                <a:cs typeface="Calibri"/>
              </a:rPr>
              <a:t>tes</a:t>
            </a:r>
            <a:r>
              <a:rPr sz="1600" spc="-30" dirty="0">
                <a:latin typeface="Times New Roman"/>
                <a:cs typeface="Times New Roman"/>
              </a:rPr>
              <a:t> </a:t>
            </a:r>
            <a:r>
              <a:rPr sz="1600" spc="-10" dirty="0">
                <a:latin typeface="Calibri"/>
                <a:cs typeface="Calibri"/>
              </a:rPr>
              <a:t>and</a:t>
            </a:r>
            <a:r>
              <a:rPr sz="1600" spc="-30" dirty="0">
                <a:latin typeface="Times New Roman"/>
                <a:cs typeface="Times New Roman"/>
              </a:rPr>
              <a:t> </a:t>
            </a:r>
            <a:r>
              <a:rPr sz="1600" dirty="0">
                <a:latin typeface="Calibri"/>
                <a:cs typeface="Calibri"/>
              </a:rPr>
              <a:t>ti</a:t>
            </a:r>
            <a:r>
              <a:rPr sz="1600" spc="-10" dirty="0">
                <a:latin typeface="Calibri"/>
                <a:cs typeface="Calibri"/>
              </a:rPr>
              <a:t>e</a:t>
            </a:r>
            <a:r>
              <a:rPr sz="1600" spc="-20" dirty="0">
                <a:latin typeface="Times New Roman"/>
                <a:cs typeface="Times New Roman"/>
              </a:rPr>
              <a:t> </a:t>
            </a:r>
            <a:r>
              <a:rPr sz="1600" spc="-10" dirty="0">
                <a:latin typeface="Calibri"/>
                <a:cs typeface="Calibri"/>
              </a:rPr>
              <a:t>t</a:t>
            </a:r>
            <a:r>
              <a:rPr sz="1600" spc="-15" dirty="0">
                <a:latin typeface="Calibri"/>
                <a:cs typeface="Calibri"/>
              </a:rPr>
              <a:t>he</a:t>
            </a:r>
            <a:r>
              <a:rPr sz="1600" spc="-5" dirty="0">
                <a:latin typeface="Calibri"/>
                <a:cs typeface="Calibri"/>
              </a:rPr>
              <a:t>ir</a:t>
            </a:r>
            <a:r>
              <a:rPr sz="1600" spc="-15" dirty="0">
                <a:latin typeface="Times New Roman"/>
                <a:cs typeface="Times New Roman"/>
              </a:rPr>
              <a:t> </a:t>
            </a:r>
            <a:r>
              <a:rPr sz="1600" spc="-5" dirty="0">
                <a:latin typeface="Calibri"/>
                <a:cs typeface="Calibri"/>
              </a:rPr>
              <a:t>i</a:t>
            </a:r>
            <a:r>
              <a:rPr sz="1600" spc="-15" dirty="0">
                <a:latin typeface="Calibri"/>
                <a:cs typeface="Calibri"/>
              </a:rPr>
              <a:t>np</a:t>
            </a:r>
            <a:r>
              <a:rPr sz="1600" spc="-10" dirty="0">
                <a:latin typeface="Calibri"/>
                <a:cs typeface="Calibri"/>
              </a:rPr>
              <a:t>uts</a:t>
            </a:r>
            <a:r>
              <a:rPr sz="1600" spc="-25" dirty="0">
                <a:latin typeface="Times New Roman"/>
                <a:cs typeface="Times New Roman"/>
              </a:rPr>
              <a:t> </a:t>
            </a:r>
            <a:r>
              <a:rPr sz="1600" spc="-10" dirty="0">
                <a:latin typeface="Calibri"/>
                <a:cs typeface="Calibri"/>
              </a:rPr>
              <a:t>t</a:t>
            </a:r>
            <a:r>
              <a:rPr sz="1600" spc="-15" dirty="0">
                <a:latin typeface="Calibri"/>
                <a:cs typeface="Calibri"/>
              </a:rPr>
              <a:t>oge</a:t>
            </a:r>
            <a:r>
              <a:rPr sz="1600" spc="-5" dirty="0">
                <a:latin typeface="Calibri"/>
                <a:cs typeface="Calibri"/>
              </a:rPr>
              <a:t>t</a:t>
            </a:r>
            <a:r>
              <a:rPr sz="1600" spc="-15" dirty="0">
                <a:latin typeface="Calibri"/>
                <a:cs typeface="Calibri"/>
              </a:rPr>
              <a:t>her</a:t>
            </a:r>
            <a:r>
              <a:rPr sz="1600" spc="-5" dirty="0">
                <a:latin typeface="Calibri"/>
                <a:cs typeface="Calibri"/>
              </a:rPr>
              <a:t>.</a:t>
            </a:r>
            <a:endParaRPr sz="1600">
              <a:latin typeface="Calibri"/>
              <a:cs typeface="Calibri"/>
            </a:endParaRPr>
          </a:p>
        </p:txBody>
      </p:sp>
      <p:sp>
        <p:nvSpPr>
          <p:cNvPr id="9" name="object 9"/>
          <p:cNvSpPr txBox="1"/>
          <p:nvPr/>
        </p:nvSpPr>
        <p:spPr>
          <a:xfrm>
            <a:off x="1371600" y="2759075"/>
            <a:ext cx="5275263" cy="2492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25" dirty="0">
                <a:solidFill>
                  <a:srgbClr val="374051"/>
                </a:solidFill>
                <a:latin typeface="Calibri"/>
                <a:cs typeface="Calibri"/>
              </a:rPr>
              <a:t>T</a:t>
            </a:r>
            <a:r>
              <a:rPr sz="1600" spc="30" dirty="0">
                <a:solidFill>
                  <a:srgbClr val="374051"/>
                </a:solidFill>
                <a:latin typeface="Calibri"/>
                <a:cs typeface="Calibri"/>
              </a:rPr>
              <a:t>h</a:t>
            </a:r>
            <a:r>
              <a:rPr sz="1600" spc="25" dirty="0">
                <a:solidFill>
                  <a:srgbClr val="374051"/>
                </a:solidFill>
                <a:latin typeface="Calibri"/>
                <a:cs typeface="Calibri"/>
              </a:rPr>
              <a:t>e</a:t>
            </a:r>
            <a:r>
              <a:rPr sz="1600" spc="30" dirty="0">
                <a:solidFill>
                  <a:srgbClr val="374051"/>
                </a:solidFill>
                <a:latin typeface="Calibri"/>
                <a:cs typeface="Calibri"/>
              </a:rPr>
              <a:t>n</a:t>
            </a:r>
            <a:r>
              <a:rPr sz="1600" dirty="0">
                <a:solidFill>
                  <a:srgbClr val="374051"/>
                </a:solidFill>
                <a:latin typeface="Times New Roman"/>
                <a:cs typeface="Times New Roman"/>
              </a:rPr>
              <a:t> </a:t>
            </a:r>
            <a:r>
              <a:rPr sz="1600" spc="75" dirty="0">
                <a:solidFill>
                  <a:srgbClr val="374051"/>
                </a:solidFill>
                <a:latin typeface="Times New Roman"/>
                <a:cs typeface="Times New Roman"/>
              </a:rPr>
              <a:t> </a:t>
            </a:r>
            <a:r>
              <a:rPr sz="1600" spc="50" dirty="0">
                <a:solidFill>
                  <a:srgbClr val="374051"/>
                </a:solidFill>
                <a:latin typeface="Calibri"/>
                <a:cs typeface="Calibri"/>
              </a:rPr>
              <a:t>w</a:t>
            </a:r>
            <a:r>
              <a:rPr sz="1600" spc="20" dirty="0">
                <a:solidFill>
                  <a:srgbClr val="374051"/>
                </a:solidFill>
                <a:latin typeface="Calibri"/>
                <a:cs typeface="Calibri"/>
              </a:rPr>
              <a:t>e</a:t>
            </a:r>
            <a:r>
              <a:rPr sz="1600" dirty="0">
                <a:solidFill>
                  <a:srgbClr val="374051"/>
                </a:solidFill>
                <a:latin typeface="Times New Roman"/>
                <a:cs typeface="Times New Roman"/>
              </a:rPr>
              <a:t> </a:t>
            </a:r>
            <a:r>
              <a:rPr sz="1600" spc="70" dirty="0">
                <a:solidFill>
                  <a:srgbClr val="374051"/>
                </a:solidFill>
                <a:latin typeface="Times New Roman"/>
                <a:cs typeface="Times New Roman"/>
              </a:rPr>
              <a:t> </a:t>
            </a:r>
            <a:r>
              <a:rPr sz="1600" spc="25" dirty="0">
                <a:solidFill>
                  <a:srgbClr val="374051"/>
                </a:solidFill>
                <a:latin typeface="Calibri"/>
                <a:cs typeface="Calibri"/>
              </a:rPr>
              <a:t>n</a:t>
            </a:r>
            <a:r>
              <a:rPr sz="1600" spc="40" dirty="0">
                <a:solidFill>
                  <a:srgbClr val="374051"/>
                </a:solidFill>
                <a:latin typeface="Calibri"/>
                <a:cs typeface="Calibri"/>
              </a:rPr>
              <a:t>e</a:t>
            </a:r>
            <a:r>
              <a:rPr sz="1600" spc="30" dirty="0">
                <a:solidFill>
                  <a:srgbClr val="374051"/>
                </a:solidFill>
                <a:latin typeface="Calibri"/>
                <a:cs typeface="Calibri"/>
              </a:rPr>
              <a:t>ed</a:t>
            </a:r>
            <a:r>
              <a:rPr sz="1600" dirty="0">
                <a:solidFill>
                  <a:srgbClr val="374051"/>
                </a:solidFill>
                <a:latin typeface="Times New Roman"/>
                <a:cs typeface="Times New Roman"/>
              </a:rPr>
              <a:t> </a:t>
            </a:r>
            <a:r>
              <a:rPr sz="1600" spc="70" dirty="0">
                <a:solidFill>
                  <a:srgbClr val="374051"/>
                </a:solidFill>
                <a:latin typeface="Times New Roman"/>
                <a:cs typeface="Times New Roman"/>
              </a:rPr>
              <a:t> </a:t>
            </a:r>
            <a:r>
              <a:rPr sz="1600" spc="25" dirty="0">
                <a:solidFill>
                  <a:srgbClr val="374051"/>
                </a:solidFill>
                <a:latin typeface="Calibri"/>
                <a:cs typeface="Calibri"/>
              </a:rPr>
              <a:t>t</a:t>
            </a:r>
            <a:r>
              <a:rPr sz="1600" spc="30" dirty="0">
                <a:solidFill>
                  <a:srgbClr val="374051"/>
                </a:solidFill>
                <a:latin typeface="Calibri"/>
                <a:cs typeface="Calibri"/>
              </a:rPr>
              <a:t>o</a:t>
            </a:r>
            <a:r>
              <a:rPr sz="1600" dirty="0">
                <a:solidFill>
                  <a:srgbClr val="374051"/>
                </a:solidFill>
                <a:latin typeface="Times New Roman"/>
                <a:cs typeface="Times New Roman"/>
              </a:rPr>
              <a:t> </a:t>
            </a:r>
            <a:r>
              <a:rPr sz="1600" spc="70" dirty="0">
                <a:solidFill>
                  <a:srgbClr val="374051"/>
                </a:solidFill>
                <a:latin typeface="Times New Roman"/>
                <a:cs typeface="Times New Roman"/>
              </a:rPr>
              <a:t> </a:t>
            </a:r>
            <a:r>
              <a:rPr sz="1600" spc="35" dirty="0">
                <a:solidFill>
                  <a:srgbClr val="374051"/>
                </a:solidFill>
                <a:latin typeface="Calibri"/>
                <a:cs typeface="Calibri"/>
              </a:rPr>
              <a:t>a</a:t>
            </a:r>
            <a:r>
              <a:rPr sz="1600" spc="25" dirty="0">
                <a:solidFill>
                  <a:srgbClr val="374051"/>
                </a:solidFill>
                <a:latin typeface="Calibri"/>
                <a:cs typeface="Calibri"/>
              </a:rPr>
              <a:t>d</a:t>
            </a:r>
            <a:r>
              <a:rPr sz="1600" spc="30" dirty="0">
                <a:solidFill>
                  <a:srgbClr val="374051"/>
                </a:solidFill>
                <a:latin typeface="Calibri"/>
                <a:cs typeface="Calibri"/>
              </a:rPr>
              <a:t>d</a:t>
            </a:r>
            <a:r>
              <a:rPr sz="1600" dirty="0">
                <a:solidFill>
                  <a:srgbClr val="374051"/>
                </a:solidFill>
                <a:latin typeface="Times New Roman"/>
                <a:cs typeface="Times New Roman"/>
              </a:rPr>
              <a:t> </a:t>
            </a:r>
            <a:r>
              <a:rPr sz="1600" spc="75" dirty="0">
                <a:solidFill>
                  <a:srgbClr val="374051"/>
                </a:solidFill>
                <a:latin typeface="Times New Roman"/>
                <a:cs typeface="Times New Roman"/>
              </a:rPr>
              <a:t> </a:t>
            </a:r>
            <a:r>
              <a:rPr sz="1600" spc="35" dirty="0">
                <a:solidFill>
                  <a:srgbClr val="374051"/>
                </a:solidFill>
                <a:latin typeface="Calibri"/>
                <a:cs typeface="Calibri"/>
              </a:rPr>
              <a:t>a</a:t>
            </a:r>
            <a:r>
              <a:rPr sz="1600" spc="30" dirty="0">
                <a:solidFill>
                  <a:srgbClr val="374051"/>
                </a:solidFill>
                <a:latin typeface="Calibri"/>
                <a:cs typeface="Calibri"/>
              </a:rPr>
              <a:t>n</a:t>
            </a:r>
            <a:r>
              <a:rPr sz="1600" dirty="0">
                <a:solidFill>
                  <a:srgbClr val="374051"/>
                </a:solidFill>
                <a:latin typeface="Times New Roman"/>
                <a:cs typeface="Times New Roman"/>
              </a:rPr>
              <a:t> </a:t>
            </a:r>
            <a:r>
              <a:rPr sz="1600" spc="60" dirty="0">
                <a:solidFill>
                  <a:srgbClr val="374051"/>
                </a:solidFill>
                <a:latin typeface="Times New Roman"/>
                <a:cs typeface="Times New Roman"/>
              </a:rPr>
              <a:t> </a:t>
            </a:r>
            <a:r>
              <a:rPr sz="1600" spc="25" dirty="0">
                <a:solidFill>
                  <a:srgbClr val="374051"/>
                </a:solidFill>
                <a:latin typeface="Calibri"/>
                <a:cs typeface="Calibri"/>
              </a:rPr>
              <a:t>in</a:t>
            </a:r>
            <a:r>
              <a:rPr sz="1600" spc="15" dirty="0">
                <a:solidFill>
                  <a:srgbClr val="374051"/>
                </a:solidFill>
                <a:latin typeface="Calibri"/>
                <a:cs typeface="Calibri"/>
              </a:rPr>
              <a:t>v</a:t>
            </a:r>
            <a:r>
              <a:rPr sz="1600" spc="25" dirty="0">
                <a:solidFill>
                  <a:srgbClr val="374051"/>
                </a:solidFill>
                <a:latin typeface="Calibri"/>
                <a:cs typeface="Calibri"/>
              </a:rPr>
              <a:t>ert</a:t>
            </a:r>
            <a:r>
              <a:rPr sz="1600" spc="20" dirty="0">
                <a:solidFill>
                  <a:srgbClr val="374051"/>
                </a:solidFill>
                <a:latin typeface="Calibri"/>
                <a:cs typeface="Calibri"/>
              </a:rPr>
              <a:t>er</a:t>
            </a:r>
            <a:r>
              <a:rPr sz="1600" dirty="0">
                <a:solidFill>
                  <a:srgbClr val="374051"/>
                </a:solidFill>
                <a:latin typeface="Times New Roman"/>
                <a:cs typeface="Times New Roman"/>
              </a:rPr>
              <a:t> </a:t>
            </a:r>
            <a:r>
              <a:rPr sz="1600" spc="75" dirty="0">
                <a:solidFill>
                  <a:srgbClr val="374051"/>
                </a:solidFill>
                <a:latin typeface="Times New Roman"/>
                <a:cs typeface="Times New Roman"/>
              </a:rPr>
              <a:t> </a:t>
            </a:r>
            <a:r>
              <a:rPr sz="1600" spc="35" dirty="0">
                <a:solidFill>
                  <a:srgbClr val="374051"/>
                </a:solidFill>
                <a:latin typeface="Calibri"/>
                <a:cs typeface="Calibri"/>
              </a:rPr>
              <a:t>a</a:t>
            </a:r>
            <a:r>
              <a:rPr sz="1600" spc="20" dirty="0">
                <a:solidFill>
                  <a:srgbClr val="374051"/>
                </a:solidFill>
                <a:latin typeface="Calibri"/>
                <a:cs typeface="Calibri"/>
              </a:rPr>
              <a:t>t</a:t>
            </a:r>
            <a:r>
              <a:rPr sz="1600" dirty="0">
                <a:solidFill>
                  <a:srgbClr val="374051"/>
                </a:solidFill>
                <a:latin typeface="Times New Roman"/>
                <a:cs typeface="Times New Roman"/>
              </a:rPr>
              <a:t> </a:t>
            </a:r>
            <a:r>
              <a:rPr sz="1600" spc="110" dirty="0">
                <a:solidFill>
                  <a:srgbClr val="374051"/>
                </a:solidFill>
                <a:latin typeface="Times New Roman"/>
                <a:cs typeface="Times New Roman"/>
              </a:rPr>
              <a:t> </a:t>
            </a:r>
            <a:r>
              <a:rPr sz="1600" spc="10" dirty="0">
                <a:solidFill>
                  <a:srgbClr val="374051"/>
                </a:solidFill>
                <a:latin typeface="Calibri"/>
                <a:cs typeface="Calibri"/>
              </a:rPr>
              <a:t>t</a:t>
            </a:r>
            <a:r>
              <a:rPr sz="1600" spc="40" dirty="0">
                <a:solidFill>
                  <a:srgbClr val="374051"/>
                </a:solidFill>
                <a:latin typeface="Calibri"/>
                <a:cs typeface="Calibri"/>
              </a:rPr>
              <a:t>h</a:t>
            </a:r>
            <a:r>
              <a:rPr sz="1600" spc="20" dirty="0">
                <a:solidFill>
                  <a:srgbClr val="374051"/>
                </a:solidFill>
                <a:latin typeface="Calibri"/>
                <a:cs typeface="Calibri"/>
              </a:rPr>
              <a:t>e</a:t>
            </a:r>
            <a:r>
              <a:rPr sz="1600" dirty="0">
                <a:solidFill>
                  <a:srgbClr val="374051"/>
                </a:solidFill>
                <a:latin typeface="Times New Roman"/>
                <a:cs typeface="Times New Roman"/>
              </a:rPr>
              <a:t> </a:t>
            </a:r>
            <a:r>
              <a:rPr sz="1600" spc="70" dirty="0">
                <a:solidFill>
                  <a:srgbClr val="374051"/>
                </a:solidFill>
                <a:latin typeface="Times New Roman"/>
                <a:cs typeface="Times New Roman"/>
              </a:rPr>
              <a:t> </a:t>
            </a:r>
            <a:r>
              <a:rPr sz="1600" spc="25" dirty="0">
                <a:solidFill>
                  <a:srgbClr val="374051"/>
                </a:solidFill>
                <a:latin typeface="Calibri"/>
                <a:cs typeface="Calibri"/>
              </a:rPr>
              <a:t>o</a:t>
            </a:r>
            <a:r>
              <a:rPr sz="1600" spc="30" dirty="0">
                <a:solidFill>
                  <a:srgbClr val="374051"/>
                </a:solidFill>
                <a:latin typeface="Calibri"/>
                <a:cs typeface="Calibri"/>
              </a:rPr>
              <a:t>ut</a:t>
            </a:r>
            <a:r>
              <a:rPr sz="1600" spc="25" dirty="0">
                <a:solidFill>
                  <a:srgbClr val="374051"/>
                </a:solidFill>
                <a:latin typeface="Calibri"/>
                <a:cs typeface="Calibri"/>
              </a:rPr>
              <a:t>p</a:t>
            </a:r>
            <a:r>
              <a:rPr sz="1600" spc="40" dirty="0">
                <a:solidFill>
                  <a:srgbClr val="374051"/>
                </a:solidFill>
                <a:latin typeface="Calibri"/>
                <a:cs typeface="Calibri"/>
              </a:rPr>
              <a:t>u</a:t>
            </a:r>
            <a:r>
              <a:rPr sz="1600" spc="20" dirty="0">
                <a:solidFill>
                  <a:srgbClr val="374051"/>
                </a:solidFill>
                <a:latin typeface="Calibri"/>
                <a:cs typeface="Calibri"/>
              </a:rPr>
              <a:t>t</a:t>
            </a:r>
            <a:r>
              <a:rPr sz="1600" dirty="0">
                <a:solidFill>
                  <a:srgbClr val="374051"/>
                </a:solidFill>
                <a:latin typeface="Times New Roman"/>
                <a:cs typeface="Times New Roman"/>
              </a:rPr>
              <a:t> </a:t>
            </a:r>
            <a:r>
              <a:rPr sz="1600" spc="65" dirty="0">
                <a:solidFill>
                  <a:srgbClr val="374051"/>
                </a:solidFill>
                <a:latin typeface="Times New Roman"/>
                <a:cs typeface="Times New Roman"/>
              </a:rPr>
              <a:t> </a:t>
            </a:r>
            <a:r>
              <a:rPr sz="1600" spc="35" dirty="0">
                <a:solidFill>
                  <a:srgbClr val="374051"/>
                </a:solidFill>
                <a:latin typeface="Calibri"/>
                <a:cs typeface="Calibri"/>
              </a:rPr>
              <a:t>o</a:t>
            </a:r>
            <a:r>
              <a:rPr sz="1600" spc="15" dirty="0">
                <a:solidFill>
                  <a:srgbClr val="374051"/>
                </a:solidFill>
                <a:latin typeface="Calibri"/>
                <a:cs typeface="Calibri"/>
              </a:rPr>
              <a:t>f</a:t>
            </a:r>
            <a:r>
              <a:rPr sz="1600" dirty="0">
                <a:solidFill>
                  <a:srgbClr val="374051"/>
                </a:solidFill>
                <a:latin typeface="Times New Roman"/>
                <a:cs typeface="Times New Roman"/>
              </a:rPr>
              <a:t> </a:t>
            </a:r>
            <a:r>
              <a:rPr sz="1600" spc="70" dirty="0">
                <a:solidFill>
                  <a:srgbClr val="374051"/>
                </a:solidFill>
                <a:latin typeface="Times New Roman"/>
                <a:cs typeface="Times New Roman"/>
              </a:rPr>
              <a:t> </a:t>
            </a:r>
            <a:r>
              <a:rPr sz="1600" spc="10" dirty="0">
                <a:solidFill>
                  <a:srgbClr val="374051"/>
                </a:solidFill>
                <a:latin typeface="Calibri"/>
                <a:cs typeface="Calibri"/>
              </a:rPr>
              <a:t>t</a:t>
            </a:r>
            <a:r>
              <a:rPr sz="1600" spc="40" dirty="0">
                <a:solidFill>
                  <a:srgbClr val="374051"/>
                </a:solidFill>
                <a:latin typeface="Calibri"/>
                <a:cs typeface="Calibri"/>
              </a:rPr>
              <a:t>h</a:t>
            </a:r>
            <a:r>
              <a:rPr sz="1600" spc="20" dirty="0">
                <a:solidFill>
                  <a:srgbClr val="374051"/>
                </a:solidFill>
                <a:latin typeface="Calibri"/>
                <a:cs typeface="Calibri"/>
              </a:rPr>
              <a:t>e</a:t>
            </a:r>
            <a:endParaRPr sz="1600">
              <a:latin typeface="Calibri"/>
              <a:cs typeface="Calibri"/>
            </a:endParaRPr>
          </a:p>
        </p:txBody>
      </p:sp>
      <p:sp>
        <p:nvSpPr>
          <p:cNvPr id="10" name="object 10"/>
          <p:cNvSpPr txBox="1"/>
          <p:nvPr/>
        </p:nvSpPr>
        <p:spPr>
          <a:xfrm>
            <a:off x="1371600" y="3081338"/>
            <a:ext cx="5246688" cy="2492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600" spc="25" dirty="0">
                <a:solidFill>
                  <a:srgbClr val="374051"/>
                </a:solidFill>
                <a:latin typeface="Calibri"/>
                <a:cs typeface="Calibri"/>
              </a:rPr>
              <a:t>t</a:t>
            </a:r>
            <a:r>
              <a:rPr sz="1600" spc="20" dirty="0">
                <a:solidFill>
                  <a:srgbClr val="374051"/>
                </a:solidFill>
                <a:latin typeface="Calibri"/>
                <a:cs typeface="Calibri"/>
              </a:rPr>
              <a:t>r</a:t>
            </a:r>
            <a:r>
              <a:rPr sz="1600" spc="25" dirty="0">
                <a:solidFill>
                  <a:srgbClr val="374051"/>
                </a:solidFill>
                <a:latin typeface="Calibri"/>
                <a:cs typeface="Calibri"/>
              </a:rPr>
              <a:t>a</a:t>
            </a:r>
            <a:r>
              <a:rPr sz="1600" spc="40" dirty="0">
                <a:solidFill>
                  <a:srgbClr val="374051"/>
                </a:solidFill>
                <a:latin typeface="Calibri"/>
                <a:cs typeface="Calibri"/>
              </a:rPr>
              <a:t>n</a:t>
            </a:r>
            <a:r>
              <a:rPr sz="1600" spc="30" dirty="0">
                <a:solidFill>
                  <a:srgbClr val="374051"/>
                </a:solidFill>
                <a:latin typeface="Calibri"/>
                <a:cs typeface="Calibri"/>
              </a:rPr>
              <a:t>s</a:t>
            </a:r>
            <a:r>
              <a:rPr sz="1600" spc="50" dirty="0">
                <a:solidFill>
                  <a:srgbClr val="374051"/>
                </a:solidFill>
                <a:latin typeface="Calibri"/>
                <a:cs typeface="Calibri"/>
              </a:rPr>
              <a:t>m</a:t>
            </a:r>
            <a:r>
              <a:rPr sz="1600" spc="20" dirty="0">
                <a:solidFill>
                  <a:srgbClr val="374051"/>
                </a:solidFill>
                <a:latin typeface="Calibri"/>
                <a:cs typeface="Calibri"/>
              </a:rPr>
              <a:t>is</a:t>
            </a:r>
            <a:r>
              <a:rPr sz="1600" spc="15" dirty="0">
                <a:solidFill>
                  <a:srgbClr val="374051"/>
                </a:solidFill>
                <a:latin typeface="Calibri"/>
                <a:cs typeface="Calibri"/>
              </a:rPr>
              <a:t>s</a:t>
            </a:r>
            <a:r>
              <a:rPr sz="1600" spc="20" dirty="0">
                <a:solidFill>
                  <a:srgbClr val="374051"/>
                </a:solidFill>
                <a:latin typeface="Calibri"/>
                <a:cs typeface="Calibri"/>
              </a:rPr>
              <a:t>i</a:t>
            </a:r>
            <a:r>
              <a:rPr sz="1600" spc="35" dirty="0">
                <a:solidFill>
                  <a:srgbClr val="374051"/>
                </a:solidFill>
                <a:latin typeface="Calibri"/>
                <a:cs typeface="Calibri"/>
              </a:rPr>
              <a:t>o</a:t>
            </a:r>
            <a:r>
              <a:rPr sz="1600" spc="30" dirty="0">
                <a:solidFill>
                  <a:srgbClr val="374051"/>
                </a:solidFill>
                <a:latin typeface="Calibri"/>
                <a:cs typeface="Calibri"/>
              </a:rPr>
              <a:t>n</a:t>
            </a:r>
            <a:r>
              <a:rPr sz="1600" spc="-20" dirty="0">
                <a:solidFill>
                  <a:srgbClr val="374051"/>
                </a:solidFill>
                <a:latin typeface="Times New Roman"/>
                <a:cs typeface="Times New Roman"/>
              </a:rPr>
              <a:t> </a:t>
            </a:r>
            <a:r>
              <a:rPr sz="1600" spc="30" dirty="0">
                <a:solidFill>
                  <a:srgbClr val="374051"/>
                </a:solidFill>
                <a:latin typeface="Calibri"/>
                <a:cs typeface="Calibri"/>
              </a:rPr>
              <a:t>gat</a:t>
            </a:r>
            <a:r>
              <a:rPr sz="1600" spc="25" dirty="0">
                <a:solidFill>
                  <a:srgbClr val="374051"/>
                </a:solidFill>
                <a:latin typeface="Calibri"/>
                <a:cs typeface="Calibri"/>
              </a:rPr>
              <a:t>e</a:t>
            </a:r>
            <a:r>
              <a:rPr sz="1600" spc="20" dirty="0">
                <a:solidFill>
                  <a:srgbClr val="374051"/>
                </a:solidFill>
                <a:latin typeface="Calibri"/>
                <a:cs typeface="Calibri"/>
              </a:rPr>
              <a:t>s</a:t>
            </a:r>
            <a:r>
              <a:rPr sz="1600" spc="15" dirty="0">
                <a:solidFill>
                  <a:srgbClr val="374051"/>
                </a:solidFill>
                <a:latin typeface="Calibri"/>
                <a:cs typeface="Calibri"/>
              </a:rPr>
              <a:t>.</a:t>
            </a:r>
            <a:r>
              <a:rPr sz="1600" spc="-15" dirty="0">
                <a:solidFill>
                  <a:srgbClr val="374051"/>
                </a:solidFill>
                <a:latin typeface="Times New Roman"/>
                <a:cs typeface="Times New Roman"/>
              </a:rPr>
              <a:t> </a:t>
            </a:r>
            <a:r>
              <a:rPr sz="1600" spc="20" dirty="0">
                <a:solidFill>
                  <a:srgbClr val="374051"/>
                </a:solidFill>
                <a:latin typeface="Calibri"/>
                <a:cs typeface="Calibri"/>
              </a:rPr>
              <a:t>T</a:t>
            </a:r>
            <a:r>
              <a:rPr sz="1600" spc="40" dirty="0">
                <a:solidFill>
                  <a:srgbClr val="374051"/>
                </a:solidFill>
                <a:latin typeface="Calibri"/>
                <a:cs typeface="Calibri"/>
              </a:rPr>
              <a:t>h</a:t>
            </a:r>
            <a:r>
              <a:rPr sz="1600" spc="15" dirty="0">
                <a:solidFill>
                  <a:srgbClr val="374051"/>
                </a:solidFill>
                <a:latin typeface="Calibri"/>
                <a:cs typeface="Calibri"/>
              </a:rPr>
              <a:t>is</a:t>
            </a:r>
            <a:r>
              <a:rPr sz="1600" spc="-10" dirty="0">
                <a:solidFill>
                  <a:srgbClr val="374051"/>
                </a:solidFill>
                <a:latin typeface="Times New Roman"/>
                <a:cs typeface="Times New Roman"/>
              </a:rPr>
              <a:t> </a:t>
            </a:r>
            <a:r>
              <a:rPr sz="1600" spc="20" dirty="0">
                <a:solidFill>
                  <a:srgbClr val="374051"/>
                </a:solidFill>
                <a:latin typeface="Calibri"/>
                <a:cs typeface="Calibri"/>
              </a:rPr>
              <a:t>will</a:t>
            </a:r>
            <a:r>
              <a:rPr sz="1600" spc="-10" dirty="0">
                <a:solidFill>
                  <a:srgbClr val="374051"/>
                </a:solidFill>
                <a:latin typeface="Times New Roman"/>
                <a:cs typeface="Times New Roman"/>
              </a:rPr>
              <a:t> </a:t>
            </a:r>
            <a:r>
              <a:rPr sz="1600" spc="30" dirty="0">
                <a:solidFill>
                  <a:srgbClr val="374051"/>
                </a:solidFill>
                <a:latin typeface="Calibri"/>
                <a:cs typeface="Calibri"/>
              </a:rPr>
              <a:t>g</a:t>
            </a:r>
            <a:r>
              <a:rPr sz="1600" spc="15" dirty="0">
                <a:solidFill>
                  <a:srgbClr val="374051"/>
                </a:solidFill>
                <a:latin typeface="Calibri"/>
                <a:cs typeface="Calibri"/>
              </a:rPr>
              <a:t>i</a:t>
            </a:r>
            <a:r>
              <a:rPr sz="1600" spc="30" dirty="0">
                <a:solidFill>
                  <a:srgbClr val="374051"/>
                </a:solidFill>
                <a:latin typeface="Calibri"/>
                <a:cs typeface="Calibri"/>
              </a:rPr>
              <a:t>ve</a:t>
            </a:r>
            <a:r>
              <a:rPr sz="1600" spc="-15" dirty="0">
                <a:solidFill>
                  <a:srgbClr val="374051"/>
                </a:solidFill>
                <a:latin typeface="Times New Roman"/>
                <a:cs typeface="Times New Roman"/>
              </a:rPr>
              <a:t> </a:t>
            </a:r>
            <a:r>
              <a:rPr sz="1600" spc="20" dirty="0">
                <a:solidFill>
                  <a:srgbClr val="374051"/>
                </a:solidFill>
                <a:latin typeface="Calibri"/>
                <a:cs typeface="Calibri"/>
              </a:rPr>
              <a:t>t</a:t>
            </a:r>
            <a:r>
              <a:rPr sz="1600" spc="40" dirty="0">
                <a:solidFill>
                  <a:srgbClr val="374051"/>
                </a:solidFill>
                <a:latin typeface="Calibri"/>
                <a:cs typeface="Calibri"/>
              </a:rPr>
              <a:t>h</a:t>
            </a:r>
            <a:r>
              <a:rPr sz="1600" spc="20" dirty="0">
                <a:solidFill>
                  <a:srgbClr val="374051"/>
                </a:solidFill>
                <a:latin typeface="Calibri"/>
                <a:cs typeface="Calibri"/>
              </a:rPr>
              <a:t>e</a:t>
            </a:r>
            <a:r>
              <a:rPr sz="1600" spc="-20" dirty="0">
                <a:solidFill>
                  <a:srgbClr val="374051"/>
                </a:solidFill>
                <a:latin typeface="Times New Roman"/>
                <a:cs typeface="Times New Roman"/>
              </a:rPr>
              <a:t> </a:t>
            </a:r>
            <a:r>
              <a:rPr sz="1600" spc="25" dirty="0">
                <a:solidFill>
                  <a:srgbClr val="374051"/>
                </a:solidFill>
                <a:latin typeface="Calibri"/>
                <a:cs typeface="Calibri"/>
              </a:rPr>
              <a:t>c</a:t>
            </a:r>
            <a:r>
              <a:rPr sz="1600" spc="40" dirty="0">
                <a:solidFill>
                  <a:srgbClr val="374051"/>
                </a:solidFill>
                <a:latin typeface="Calibri"/>
                <a:cs typeface="Calibri"/>
              </a:rPr>
              <a:t>o</a:t>
            </a:r>
            <a:r>
              <a:rPr sz="1600" spc="20" dirty="0">
                <a:solidFill>
                  <a:srgbClr val="374051"/>
                </a:solidFill>
                <a:latin typeface="Calibri"/>
                <a:cs typeface="Calibri"/>
              </a:rPr>
              <a:t>rrect</a:t>
            </a:r>
            <a:r>
              <a:rPr sz="1600" spc="-25" dirty="0">
                <a:solidFill>
                  <a:srgbClr val="374051"/>
                </a:solidFill>
                <a:latin typeface="Times New Roman"/>
                <a:cs typeface="Times New Roman"/>
              </a:rPr>
              <a:t> </a:t>
            </a:r>
            <a:r>
              <a:rPr sz="1600" spc="35" dirty="0">
                <a:solidFill>
                  <a:srgbClr val="374051"/>
                </a:solidFill>
                <a:latin typeface="Calibri"/>
                <a:cs typeface="Calibri"/>
              </a:rPr>
              <a:t>O</a:t>
            </a:r>
            <a:r>
              <a:rPr sz="1600" spc="30" dirty="0">
                <a:solidFill>
                  <a:srgbClr val="374051"/>
                </a:solidFill>
                <a:latin typeface="Calibri"/>
                <a:cs typeface="Calibri"/>
              </a:rPr>
              <a:t>R</a:t>
            </a:r>
            <a:r>
              <a:rPr sz="1600" spc="-10" dirty="0">
                <a:solidFill>
                  <a:srgbClr val="374051"/>
                </a:solidFill>
                <a:latin typeface="Times New Roman"/>
                <a:cs typeface="Times New Roman"/>
              </a:rPr>
              <a:t> </a:t>
            </a:r>
            <a:r>
              <a:rPr sz="1600" spc="30" dirty="0">
                <a:solidFill>
                  <a:srgbClr val="374051"/>
                </a:solidFill>
                <a:latin typeface="Calibri"/>
                <a:cs typeface="Calibri"/>
              </a:rPr>
              <a:t>gat</a:t>
            </a:r>
            <a:r>
              <a:rPr sz="1600" spc="20" dirty="0">
                <a:solidFill>
                  <a:srgbClr val="374051"/>
                </a:solidFill>
                <a:latin typeface="Calibri"/>
                <a:cs typeface="Calibri"/>
              </a:rPr>
              <a:t>e</a:t>
            </a:r>
            <a:r>
              <a:rPr sz="1600" spc="50" dirty="0">
                <a:solidFill>
                  <a:srgbClr val="374051"/>
                </a:solidFill>
                <a:latin typeface="Times New Roman"/>
                <a:cs typeface="Times New Roman"/>
              </a:rPr>
              <a:t> </a:t>
            </a:r>
            <a:r>
              <a:rPr sz="1600" spc="25" dirty="0">
                <a:solidFill>
                  <a:srgbClr val="374051"/>
                </a:solidFill>
                <a:latin typeface="Calibri"/>
                <a:cs typeface="Calibri"/>
              </a:rPr>
              <a:t>o</a:t>
            </a:r>
            <a:r>
              <a:rPr sz="1600" spc="30" dirty="0">
                <a:solidFill>
                  <a:srgbClr val="374051"/>
                </a:solidFill>
                <a:latin typeface="Calibri"/>
                <a:cs typeface="Calibri"/>
              </a:rPr>
              <a:t>ut</a:t>
            </a:r>
            <a:r>
              <a:rPr sz="1600" spc="25" dirty="0">
                <a:solidFill>
                  <a:srgbClr val="374051"/>
                </a:solidFill>
                <a:latin typeface="Calibri"/>
                <a:cs typeface="Calibri"/>
              </a:rPr>
              <a:t>p</a:t>
            </a:r>
            <a:r>
              <a:rPr sz="1600" spc="40" dirty="0">
                <a:solidFill>
                  <a:srgbClr val="374051"/>
                </a:solidFill>
                <a:latin typeface="Calibri"/>
                <a:cs typeface="Calibri"/>
              </a:rPr>
              <a:t>u</a:t>
            </a:r>
            <a:r>
              <a:rPr sz="1600" spc="10" dirty="0">
                <a:solidFill>
                  <a:srgbClr val="374051"/>
                </a:solidFill>
                <a:latin typeface="Calibri"/>
                <a:cs typeface="Calibri"/>
              </a:rPr>
              <a:t>t</a:t>
            </a:r>
            <a:r>
              <a:rPr sz="1600" spc="15" dirty="0">
                <a:solidFill>
                  <a:srgbClr val="374051"/>
                </a:solidFill>
                <a:latin typeface="Calibri"/>
                <a:cs typeface="Calibri"/>
              </a:rPr>
              <a:t>.</a:t>
            </a:r>
            <a:endParaRPr sz="1600">
              <a:latin typeface="Calibri"/>
              <a:cs typeface="Calibri"/>
            </a:endParaRPr>
          </a:p>
        </p:txBody>
      </p:sp>
      <p:sp>
        <p:nvSpPr>
          <p:cNvPr id="11" name="object 11"/>
          <p:cNvSpPr txBox="1"/>
          <p:nvPr/>
        </p:nvSpPr>
        <p:spPr>
          <a:xfrm>
            <a:off x="1130300" y="4568825"/>
            <a:ext cx="1882775" cy="266700"/>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9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20" dirty="0">
                <a:latin typeface="Calibri"/>
                <a:cs typeface="Calibri"/>
              </a:rPr>
              <a:t>ma</a:t>
            </a:r>
            <a:r>
              <a:rPr b="1" spc="-25" dirty="0">
                <a:latin typeface="Calibri"/>
                <a:cs typeface="Calibri"/>
              </a:rPr>
              <a:t>t</a:t>
            </a:r>
            <a:r>
              <a:rPr b="1" spc="-15" dirty="0">
                <a:latin typeface="Calibri"/>
                <a:cs typeface="Calibri"/>
              </a:rPr>
              <a:t>i</a:t>
            </a:r>
            <a:r>
              <a:rPr b="1" dirty="0">
                <a:latin typeface="Calibri"/>
                <a:cs typeface="Calibri"/>
              </a:rPr>
              <a:t>c</a:t>
            </a:r>
            <a:endParaRPr>
              <a:latin typeface="Calibri"/>
              <a:cs typeface="Calibri"/>
            </a:endParaRPr>
          </a:p>
        </p:txBody>
      </p:sp>
      <p:sp>
        <p:nvSpPr>
          <p:cNvPr id="174092" name="object 12"/>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4093" name="object 13"/>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4094" name="object 14"/>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4095" name="object 15"/>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4096" name="object 16"/>
          <p:cNvSpPr>
            <a:spLocks noChangeArrowheads="1"/>
          </p:cNvSpPr>
          <p:nvPr/>
        </p:nvSpPr>
        <p:spPr bwMode="auto">
          <a:xfrm>
            <a:off x="1174750" y="5018088"/>
            <a:ext cx="5235575" cy="35131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7" name="object 17"/>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89</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object 2"/>
          <p:cNvSpPr>
            <a:spLocks/>
          </p:cNvSpPr>
          <p:nvPr/>
        </p:nvSpPr>
        <p:spPr bwMode="auto">
          <a:xfrm>
            <a:off x="895350" y="9861550"/>
            <a:ext cx="5768975" cy="0"/>
          </a:xfrm>
          <a:custGeom>
            <a:avLst/>
            <a:gdLst>
              <a:gd name="T0" fmla="*/ 0 w 5767705"/>
              <a:gd name="T1" fmla="*/ 5768360 w 5767705"/>
              <a:gd name="T2" fmla="*/ 0 60000 65536"/>
              <a:gd name="T3" fmla="*/ 0 60000 65536"/>
            </a:gdLst>
            <a:ahLst/>
            <a:cxnLst>
              <a:cxn ang="T2">
                <a:pos x="T0" y="0"/>
              </a:cxn>
              <a:cxn ang="T3">
                <a:pos x="T1" y="0"/>
              </a:cxn>
            </a:cxnLst>
            <a:rect l="0" t="0" r="r" b="b"/>
            <a:pathLst>
              <a:path w="5767705">
                <a:moveTo>
                  <a:pt x="0" y="0"/>
                </a:moveTo>
                <a:lnTo>
                  <a:pt x="5767090"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87" name="object 3"/>
          <p:cNvSpPr txBox="1">
            <a:spLocks noChangeArrowheads="1"/>
          </p:cNvSpPr>
          <p:nvPr/>
        </p:nvSpPr>
        <p:spPr bwMode="auto">
          <a:xfrm>
            <a:off x="1076325" y="1350963"/>
            <a:ext cx="54038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73275" indent="-20605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9000"/>
              </a:lnSpc>
            </a:pPr>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2</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DC</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Resistive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Load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Inverter</a:t>
            </a:r>
            <a:endParaRPr lang="en-US" altLang="en-US">
              <a:cs typeface="Calibri" panose="020F0502020204030204" pitchFamily="34" charset="0"/>
            </a:endParaRPr>
          </a:p>
        </p:txBody>
      </p:sp>
      <p:sp>
        <p:nvSpPr>
          <p:cNvPr id="16388" name="object 4"/>
          <p:cNvSpPr txBox="1">
            <a:spLocks noChangeArrowheads="1"/>
          </p:cNvSpPr>
          <p:nvPr/>
        </p:nvSpPr>
        <p:spPr bwMode="auto">
          <a:xfrm>
            <a:off x="673100" y="2457450"/>
            <a:ext cx="59182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a:tabLst>
                <a:tab pos="241300" algn="l"/>
              </a:tabLst>
              <a:defRPr>
                <a:solidFill>
                  <a:schemeClr val="tx1"/>
                </a:solidFill>
                <a:latin typeface="Calibri" panose="020F0502020204030204" pitchFamily="34" charset="0"/>
                <a:cs typeface="Arial" panose="020B0604020202020204" pitchFamily="34" charset="0"/>
              </a:defRPr>
            </a:lvl1pPr>
            <a:lvl2pPr marL="742950" indent="-285750">
              <a:tabLst>
                <a:tab pos="241300" algn="l"/>
              </a:tabLst>
              <a:defRPr>
                <a:solidFill>
                  <a:schemeClr val="tx1"/>
                </a:solidFill>
                <a:latin typeface="Calibri" panose="020F0502020204030204" pitchFamily="34" charset="0"/>
                <a:cs typeface="Arial" panose="020B0604020202020204" pitchFamily="34" charset="0"/>
              </a:defRPr>
            </a:lvl2pPr>
            <a:lvl3pPr marL="1143000" indent="-228600">
              <a:tabLst>
                <a:tab pos="241300" algn="l"/>
              </a:tabLst>
              <a:defRPr>
                <a:solidFill>
                  <a:schemeClr val="tx1"/>
                </a:solidFill>
                <a:latin typeface="Calibri" panose="020F0502020204030204" pitchFamily="34" charset="0"/>
                <a:cs typeface="Arial" panose="020B0604020202020204" pitchFamily="34" charset="0"/>
              </a:defRPr>
            </a:lvl3pPr>
            <a:lvl4pPr marL="1600200" indent="-228600">
              <a:tabLst>
                <a:tab pos="241300" algn="l"/>
              </a:tabLst>
              <a:defRPr>
                <a:solidFill>
                  <a:schemeClr val="tx1"/>
                </a:solidFill>
                <a:latin typeface="Calibri" panose="020F0502020204030204" pitchFamily="34" charset="0"/>
                <a:cs typeface="Arial" panose="020B0604020202020204" pitchFamily="34" charset="0"/>
              </a:defRPr>
            </a:lvl4pPr>
            <a:lvl5pPr marL="2057400" indent="-228600">
              <a:tabLst>
                <a:tab pos="2413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cs typeface="Arial" panose="020B0604020202020204" pitchFamily="34" charset="0"/>
              </a:defRPr>
            </a:lvl9pPr>
          </a:lstStyle>
          <a:p>
            <a:pPr eaLnBrk="1" hangingPunct="1">
              <a:lnSpc>
                <a:spcPct val="110000"/>
              </a:lnSpc>
              <a:buSzPct val="89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average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power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consumption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resistive-load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inverter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circuit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found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considering</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two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cases,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(Low)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Vi.</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(high).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input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voltage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equal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driver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transistor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cut-oﬀ. Consequently,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there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steady-state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current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ﬂow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circuit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(ID</a:t>
            </a:r>
          </a:p>
          <a:p>
            <a:pPr eaLnBrk="1" hangingPunct="1">
              <a:lnSpc>
                <a:spcPct val="110000"/>
              </a:lnSpc>
              <a:spcBef>
                <a:spcPts val="25"/>
              </a:spcBef>
            </a:pPr>
            <a:r>
              <a:rPr lang="en-US" altLang="en-US" sz="1100">
                <a:cs typeface="Calibri" panose="020F0502020204030204" pitchFamily="34" charset="0"/>
              </a:rPr>
              <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0),</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DC</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power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dissipation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equal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zero.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When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input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voltage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equal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VOW</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other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hand,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both</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driver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MOSFET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load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resistor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conduct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nonzero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current.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Since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output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voltage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case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equal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VOL'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current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drawn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from</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power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supply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found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chip</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area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occupied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resistive-load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inverter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circuit</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depends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two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parameters,</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ratio</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driver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transistor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and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value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resistor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RL.</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area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of</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driver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transistor</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can</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approximated</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by</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the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gate</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area,</a:t>
            </a:r>
            <a:r>
              <a:rPr lang="en-US" altLang="en-US" sz="1100">
                <a:latin typeface="Times New Roman" panose="02020603050405020304" pitchFamily="18" charset="0"/>
                <a:cs typeface="Times New Roman" panose="02020603050405020304" pitchFamily="18" charset="0"/>
              </a:rPr>
              <a:t> </a:t>
            </a:r>
            <a:r>
              <a:rPr lang="en-US" altLang="en-US" sz="1100">
                <a:cs typeface="Calibri" panose="020F0502020204030204" pitchFamily="34" charset="0"/>
              </a:rPr>
              <a:t>(W.L).</a:t>
            </a:r>
          </a:p>
        </p:txBody>
      </p:sp>
      <p:sp>
        <p:nvSpPr>
          <p:cNvPr id="5" name="object 5"/>
          <p:cNvSpPr txBox="1"/>
          <p:nvPr/>
        </p:nvSpPr>
        <p:spPr>
          <a:xfrm>
            <a:off x="673100" y="4683125"/>
            <a:ext cx="1700213" cy="241300"/>
          </a:xfrm>
          <a:prstGeom prst="rect">
            <a:avLst/>
          </a:prstGeom>
        </p:spPr>
        <p:txBody>
          <a:bodyPr lIns="0" tIns="0" rIns="0" bIns="0">
            <a:spAutoFit/>
          </a:bodyPr>
          <a:lstStyle/>
          <a:p>
            <a:pPr marL="241300" indent="-228600" eaLnBrk="1" fontAlgn="auto" hangingPunct="1">
              <a:spcBef>
                <a:spcPts val="0"/>
              </a:spcBef>
              <a:spcAft>
                <a:spcPts val="0"/>
              </a:spcAft>
              <a:buFont typeface="Wingdings"/>
              <a:buChar char=""/>
              <a:tabLst>
                <a:tab pos="241935" algn="l"/>
              </a:tabLst>
              <a:defRPr/>
            </a:pPr>
            <a:r>
              <a:rPr sz="1600" b="1" spc="-15" dirty="0">
                <a:latin typeface="Calibri"/>
                <a:cs typeface="Calibri"/>
              </a:rPr>
              <a:t>Circui</a:t>
            </a:r>
            <a:r>
              <a:rPr sz="1600" b="1" spc="-10" dirty="0">
                <a:latin typeface="Calibri"/>
                <a:cs typeface="Calibri"/>
              </a:rPr>
              <a:t>t</a:t>
            </a:r>
            <a:r>
              <a:rPr sz="1600" b="1" spc="-80" dirty="0">
                <a:latin typeface="Times New Roman"/>
                <a:cs typeface="Times New Roman"/>
              </a:rPr>
              <a:t> </a:t>
            </a:r>
            <a:r>
              <a:rPr sz="1600" b="1" spc="-10" dirty="0">
                <a:latin typeface="Calibri"/>
                <a:cs typeface="Calibri"/>
              </a:rPr>
              <a:t>Sc</a:t>
            </a:r>
            <a:r>
              <a:rPr sz="1600" b="1" spc="-15" dirty="0">
                <a:latin typeface="Calibri"/>
                <a:cs typeface="Calibri"/>
              </a:rPr>
              <a:t>h</a:t>
            </a:r>
            <a:r>
              <a:rPr sz="1600" b="1" dirty="0">
                <a:latin typeface="Calibri"/>
                <a:cs typeface="Calibri"/>
              </a:rPr>
              <a:t>e</a:t>
            </a:r>
            <a:r>
              <a:rPr sz="1600" b="1" spc="-15" dirty="0">
                <a:latin typeface="Calibri"/>
                <a:cs typeface="Calibri"/>
              </a:rPr>
              <a:t>matic</a:t>
            </a:r>
            <a:endParaRPr sz="1600">
              <a:latin typeface="Calibri"/>
              <a:cs typeface="Calibri"/>
            </a:endParaRPr>
          </a:p>
        </p:txBody>
      </p:sp>
      <p:sp>
        <p:nvSpPr>
          <p:cNvPr id="16391" name="object 7"/>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92" name="object 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93" name="object 9"/>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94" name="object 10"/>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6395" name="object 1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26A1E45-B533-483E-AD7C-D1BD04F6FDCA}" type="slidenum">
              <a:rPr lang="en-US" altLang="en-US">
                <a:cs typeface="Calibri" panose="020F0502020204030204" pitchFamily="34" charset="0"/>
              </a:rPr>
              <a:pPr/>
              <a:t>9</a:t>
            </a:fld>
            <a:r>
              <a:rPr lang="en-US" altLang="en-US">
                <a:latin typeface="Times New Roman" panose="02020603050405020304" pitchFamily="18" charset="0"/>
                <a:cs typeface="Times New Roman" panose="02020603050405020304" pitchFamily="18" charset="0"/>
              </a:rPr>
              <a:t> </a:t>
            </a:r>
            <a:r>
              <a:rPr lang="en-US" altLang="en-US">
                <a:cs typeface="Calibri" panose="020F0502020204030204" pitchFamily="34" charset="0"/>
              </a:rPr>
              <a:t>|</a:t>
            </a:r>
            <a:r>
              <a:rPr lang="en-US" altLang="en-US">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P</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a</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g</a:t>
            </a:r>
            <a:r>
              <a:rPr lang="en-US" altLang="en-US" b="0">
                <a:solidFill>
                  <a:srgbClr val="7F7F7F"/>
                </a:solidFill>
                <a:latin typeface="Times New Roman" panose="02020603050405020304" pitchFamily="18" charset="0"/>
                <a:cs typeface="Times New Roman" panose="02020603050405020304" pitchFamily="18" charset="0"/>
              </a:rPr>
              <a:t> </a:t>
            </a:r>
            <a:r>
              <a:rPr lang="en-US" altLang="en-US" b="0">
                <a:solidFill>
                  <a:srgbClr val="7F7F7F"/>
                </a:solidFill>
                <a:cs typeface="Calibri" panose="020F0502020204030204" pitchFamily="34" charset="0"/>
              </a:rPr>
              <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5" y="4987923"/>
            <a:ext cx="6534150" cy="379095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0"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1225550"/>
            <a:ext cx="1509713" cy="268288"/>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4" name="object 4"/>
          <p:cNvSpPr txBox="1"/>
          <p:nvPr/>
        </p:nvSpPr>
        <p:spPr>
          <a:xfrm>
            <a:off x="1130300" y="5183188"/>
            <a:ext cx="19843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76133"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6134"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6135"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6136"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6137" name="object 9"/>
          <p:cNvSpPr>
            <a:spLocks noChangeArrowheads="1"/>
          </p:cNvSpPr>
          <p:nvPr/>
        </p:nvSpPr>
        <p:spPr bwMode="auto">
          <a:xfrm>
            <a:off x="1143000" y="1960563"/>
            <a:ext cx="5464175" cy="2724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76138" name="object 10"/>
          <p:cNvSpPr>
            <a:spLocks noChangeArrowheads="1"/>
          </p:cNvSpPr>
          <p:nvPr/>
        </p:nvSpPr>
        <p:spPr bwMode="auto">
          <a:xfrm>
            <a:off x="925513" y="5772150"/>
            <a:ext cx="5743575" cy="2784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a:xfrm>
            <a:off x="947737" y="9925050"/>
            <a:ext cx="1871663" cy="173038"/>
          </a:xfrm>
        </p:spPr>
        <p:txBody>
          <a:bodyPr rtlCol="0"/>
          <a:lstStyle/>
          <a:p>
            <a:pPr fontAlgn="auto">
              <a:spcBef>
                <a:spcPts val="0"/>
              </a:spcBef>
              <a:spcAft>
                <a:spcPts val="0"/>
              </a:spcAft>
              <a:defRPr/>
            </a:pPr>
            <a:r>
              <a:rPr lang="en-US" dirty="0" smtClean="0">
                <a:latin typeface="Calibri"/>
                <a:cs typeface="Calibri"/>
              </a:rPr>
              <a:t>90</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object 2"/>
          <p:cNvSpPr>
            <a:spLocks/>
          </p:cNvSpPr>
          <p:nvPr/>
        </p:nvSpPr>
        <p:spPr bwMode="auto">
          <a:xfrm>
            <a:off x="896938" y="984885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901700" y="1220788"/>
            <a:ext cx="5313363" cy="254000"/>
          </a:xfrm>
          <a:prstGeom prst="rect">
            <a:avLst/>
          </a:prstGeom>
        </p:spPr>
        <p:txBody>
          <a:bodyPr lIns="0" tIns="0" rIns="0" bIns="0">
            <a:spAutoFit/>
          </a:bodyPr>
          <a:lstStyle/>
          <a:p>
            <a:pPr marL="12700" eaLnBrk="1" fontAlgn="auto" hangingPunct="1">
              <a:spcBef>
                <a:spcPts val="0"/>
              </a:spcBef>
              <a:spcAft>
                <a:spcPts val="0"/>
              </a:spcAft>
              <a:defRPr/>
            </a:pPr>
            <a:r>
              <a:rPr b="1" dirty="0">
                <a:latin typeface="Calibri"/>
                <a:cs typeface="Calibri"/>
              </a:rPr>
              <a:t>Exp</a:t>
            </a:r>
            <a:r>
              <a:rPr b="1" spc="5" dirty="0">
                <a:latin typeface="Calibri"/>
                <a:cs typeface="Calibri"/>
              </a:rPr>
              <a:t>e</a:t>
            </a:r>
            <a:r>
              <a:rPr b="1" spc="-5" dirty="0">
                <a:latin typeface="Calibri"/>
                <a:cs typeface="Calibri"/>
              </a:rPr>
              <a:t>rim</a:t>
            </a:r>
            <a:r>
              <a:rPr b="1" spc="-10" dirty="0">
                <a:latin typeface="Calibri"/>
                <a:cs typeface="Calibri"/>
              </a:rPr>
              <a:t>ent</a:t>
            </a:r>
            <a:r>
              <a:rPr b="1" spc="-65" dirty="0">
                <a:latin typeface="Times New Roman"/>
                <a:cs typeface="Times New Roman"/>
              </a:rPr>
              <a:t> </a:t>
            </a:r>
            <a:r>
              <a:rPr b="1" spc="-15" dirty="0">
                <a:latin typeface="Calibri"/>
                <a:cs typeface="Calibri"/>
              </a:rPr>
              <a:t>8</a:t>
            </a:r>
            <a:r>
              <a:rPr b="1" spc="-5" dirty="0">
                <a:latin typeface="Calibri"/>
                <a:cs typeface="Calibri"/>
              </a:rPr>
              <a:t>:</a:t>
            </a:r>
            <a:r>
              <a:rPr b="1" spc="-80" dirty="0">
                <a:latin typeface="Times New Roman"/>
                <a:cs typeface="Times New Roman"/>
              </a:rPr>
              <a:t> </a:t>
            </a:r>
            <a:r>
              <a:rPr b="1" dirty="0">
                <a:latin typeface="Calibri"/>
                <a:cs typeface="Calibri"/>
              </a:rPr>
              <a:t>De</a:t>
            </a:r>
            <a:r>
              <a:rPr b="1" spc="-10" dirty="0">
                <a:latin typeface="Calibri"/>
                <a:cs typeface="Calibri"/>
              </a:rPr>
              <a:t>sign</a:t>
            </a:r>
            <a:r>
              <a:rPr b="1" spc="-55" dirty="0">
                <a:latin typeface="Times New Roman"/>
                <a:cs typeface="Times New Roman"/>
              </a:rPr>
              <a:t> </a:t>
            </a:r>
            <a:r>
              <a:rPr b="1" spc="-25" dirty="0">
                <a:latin typeface="Calibri"/>
                <a:cs typeface="Calibri"/>
              </a:rPr>
              <a:t>a</a:t>
            </a:r>
            <a:r>
              <a:rPr b="1" spc="-10" dirty="0">
                <a:latin typeface="Calibri"/>
                <a:cs typeface="Calibri"/>
              </a:rPr>
              <a:t>nd</a:t>
            </a:r>
            <a:r>
              <a:rPr b="1" spc="-75" dirty="0">
                <a:latin typeface="Times New Roman"/>
                <a:cs typeface="Times New Roman"/>
              </a:rPr>
              <a:t> </a:t>
            </a:r>
            <a:r>
              <a:rPr b="1" spc="-30" dirty="0">
                <a:latin typeface="Calibri"/>
                <a:cs typeface="Calibri"/>
              </a:rPr>
              <a:t>A</a:t>
            </a:r>
            <a:r>
              <a:rPr b="1" spc="-10" dirty="0">
                <a:latin typeface="Calibri"/>
                <a:cs typeface="Calibri"/>
              </a:rPr>
              <a:t>nal</a:t>
            </a:r>
            <a:r>
              <a:rPr b="1" spc="-25" dirty="0">
                <a:latin typeface="Calibri"/>
                <a:cs typeface="Calibri"/>
              </a:rPr>
              <a:t>y</a:t>
            </a:r>
            <a:r>
              <a:rPr b="1" spc="-10" dirty="0">
                <a:latin typeface="Calibri"/>
                <a:cs typeface="Calibri"/>
              </a:rPr>
              <a:t>sis</a:t>
            </a:r>
            <a:r>
              <a:rPr b="1" spc="-60" dirty="0">
                <a:latin typeface="Times New Roman"/>
                <a:cs typeface="Times New Roman"/>
              </a:rPr>
              <a:t> </a:t>
            </a:r>
            <a:r>
              <a:rPr b="1" dirty="0">
                <a:latin typeface="Calibri"/>
                <a:cs typeface="Calibri"/>
              </a:rPr>
              <a:t>of</a:t>
            </a:r>
            <a:r>
              <a:rPr b="1" spc="-60" dirty="0">
                <a:latin typeface="Times New Roman"/>
                <a:cs typeface="Times New Roman"/>
              </a:rPr>
              <a:t> </a:t>
            </a:r>
            <a:r>
              <a:rPr b="1" dirty="0">
                <a:latin typeface="Calibri"/>
                <a:cs typeface="Calibri"/>
              </a:rPr>
              <a:t>AND</a:t>
            </a:r>
            <a:r>
              <a:rPr b="1" spc="-75" dirty="0">
                <a:latin typeface="Times New Roman"/>
                <a:cs typeface="Times New Roman"/>
              </a:rPr>
              <a:t> </a:t>
            </a:r>
            <a:r>
              <a:rPr b="1" spc="-15" dirty="0">
                <a:latin typeface="Calibri"/>
                <a:cs typeface="Calibri"/>
              </a:rPr>
              <a:t>gat</a:t>
            </a:r>
            <a:r>
              <a:rPr b="1" spc="-10" dirty="0">
                <a:latin typeface="Calibri"/>
                <a:cs typeface="Calibri"/>
              </a:rPr>
              <a:t>e</a:t>
            </a:r>
            <a:r>
              <a:rPr b="1" spc="-95" dirty="0">
                <a:latin typeface="Times New Roman"/>
                <a:cs typeface="Times New Roman"/>
              </a:rPr>
              <a:t> </a:t>
            </a:r>
            <a:r>
              <a:rPr b="1" spc="-10" dirty="0">
                <a:latin typeface="Calibri"/>
                <a:cs typeface="Calibri"/>
              </a:rPr>
              <a:t>usi</a:t>
            </a:r>
            <a:r>
              <a:rPr b="1" spc="-5" dirty="0">
                <a:latin typeface="Calibri"/>
                <a:cs typeface="Calibri"/>
              </a:rPr>
              <a:t>n</a:t>
            </a:r>
            <a:r>
              <a:rPr b="1" dirty="0">
                <a:latin typeface="Calibri"/>
                <a:cs typeface="Calibri"/>
              </a:rPr>
              <a:t>g</a:t>
            </a:r>
            <a:r>
              <a:rPr b="1" spc="-65" dirty="0">
                <a:latin typeface="Times New Roman"/>
                <a:cs typeface="Times New Roman"/>
              </a:rPr>
              <a:t> </a:t>
            </a:r>
            <a:r>
              <a:rPr b="1" spc="-5" dirty="0">
                <a:latin typeface="Calibri"/>
                <a:cs typeface="Calibri"/>
              </a:rPr>
              <a:t>TG</a:t>
            </a:r>
            <a:endParaRPr>
              <a:latin typeface="Calibri"/>
              <a:cs typeface="Calibri"/>
            </a:endParaRPr>
          </a:p>
        </p:txBody>
      </p:sp>
      <p:sp>
        <p:nvSpPr>
          <p:cNvPr id="4" name="object 4"/>
          <p:cNvSpPr txBox="1"/>
          <p:nvPr/>
        </p:nvSpPr>
        <p:spPr>
          <a:xfrm>
            <a:off x="1130300" y="1927225"/>
            <a:ext cx="1016000" cy="254000"/>
          </a:xfrm>
          <a:prstGeom prst="rect">
            <a:avLst/>
          </a:prstGeom>
        </p:spPr>
        <p:txBody>
          <a:bodyPr lIns="0" tIns="0" rIns="0" bIns="0">
            <a:spAutoFit/>
          </a:bodyPr>
          <a:lstStyle/>
          <a:p>
            <a:pPr marL="240665" indent="-227965" eaLnBrk="1" fontAlgn="auto" hangingPunct="1">
              <a:spcBef>
                <a:spcPts val="0"/>
              </a:spcBef>
              <a:spcAft>
                <a:spcPts val="0"/>
              </a:spcAft>
              <a:buSzPct val="77777"/>
              <a:buFont typeface="Wingdings"/>
              <a:buChar char=""/>
              <a:tabLst>
                <a:tab pos="241300" algn="l"/>
              </a:tabLst>
              <a:defRPr/>
            </a:pPr>
            <a:r>
              <a:rPr b="1" spc="30" dirty="0">
                <a:latin typeface="Calibri"/>
                <a:cs typeface="Calibri"/>
              </a:rPr>
              <a:t>Th</a:t>
            </a:r>
            <a:r>
              <a:rPr b="1" spc="40" dirty="0">
                <a:latin typeface="Calibri"/>
                <a:cs typeface="Calibri"/>
              </a:rPr>
              <a:t>e</a:t>
            </a:r>
            <a:r>
              <a:rPr b="1" spc="30" dirty="0">
                <a:latin typeface="Calibri"/>
                <a:cs typeface="Calibri"/>
              </a:rPr>
              <a:t>o</a:t>
            </a:r>
            <a:r>
              <a:rPr b="1" spc="40" dirty="0">
                <a:latin typeface="Calibri"/>
                <a:cs typeface="Calibri"/>
              </a:rPr>
              <a:t>r</a:t>
            </a:r>
            <a:r>
              <a:rPr b="1" spc="20" dirty="0">
                <a:latin typeface="Calibri"/>
                <a:cs typeface="Calibri"/>
              </a:rPr>
              <a:t>y</a:t>
            </a:r>
            <a:r>
              <a:rPr b="1" spc="15" dirty="0">
                <a:latin typeface="Calibri"/>
                <a:cs typeface="Calibri"/>
              </a:rPr>
              <a:t>:</a:t>
            </a:r>
            <a:endParaRPr>
              <a:latin typeface="Calibri"/>
              <a:cs typeface="Calibri"/>
            </a:endParaRPr>
          </a:p>
        </p:txBody>
      </p:sp>
      <p:sp>
        <p:nvSpPr>
          <p:cNvPr id="5" name="object 5"/>
          <p:cNvSpPr txBox="1"/>
          <p:nvPr/>
        </p:nvSpPr>
        <p:spPr>
          <a:xfrm>
            <a:off x="2187575" y="1892300"/>
            <a:ext cx="3984625" cy="27940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400" spc="40" dirty="0">
                <a:solidFill>
                  <a:srgbClr val="374051"/>
                </a:solidFill>
                <a:latin typeface="Calibri"/>
                <a:cs typeface="Calibri"/>
              </a:rPr>
              <a:t>When</a:t>
            </a:r>
            <a:r>
              <a:rPr sz="1400" spc="-25" dirty="0">
                <a:solidFill>
                  <a:srgbClr val="374051"/>
                </a:solidFill>
                <a:latin typeface="Times New Roman"/>
                <a:cs typeface="Times New Roman"/>
              </a:rPr>
              <a:t> </a:t>
            </a:r>
            <a:r>
              <a:rPr sz="1400" spc="40" dirty="0">
                <a:solidFill>
                  <a:srgbClr val="374051"/>
                </a:solidFill>
                <a:latin typeface="Calibri"/>
                <a:cs typeface="Calibri"/>
              </a:rPr>
              <a:t>b</a:t>
            </a:r>
            <a:r>
              <a:rPr sz="1400" spc="25" dirty="0">
                <a:solidFill>
                  <a:srgbClr val="374051"/>
                </a:solidFill>
                <a:latin typeface="Calibri"/>
                <a:cs typeface="Calibri"/>
              </a:rPr>
              <a:t>o</a:t>
            </a:r>
            <a:r>
              <a:rPr sz="1400" spc="30" dirty="0">
                <a:solidFill>
                  <a:srgbClr val="374051"/>
                </a:solidFill>
                <a:latin typeface="Calibri"/>
                <a:cs typeface="Calibri"/>
              </a:rPr>
              <a:t>th</a:t>
            </a:r>
            <a:r>
              <a:rPr sz="1400" spc="-15" dirty="0">
                <a:solidFill>
                  <a:srgbClr val="374051"/>
                </a:solidFill>
                <a:latin typeface="Times New Roman"/>
                <a:cs typeface="Times New Roman"/>
              </a:rPr>
              <a:t> </a:t>
            </a:r>
            <a:r>
              <a:rPr sz="1400" dirty="0">
                <a:solidFill>
                  <a:srgbClr val="374051"/>
                </a:solidFill>
                <a:latin typeface="Calibri"/>
                <a:cs typeface="Calibri"/>
              </a:rPr>
              <a:t>i</a:t>
            </a:r>
            <a:r>
              <a:rPr sz="1400" spc="40" dirty="0">
                <a:solidFill>
                  <a:srgbClr val="374051"/>
                </a:solidFill>
                <a:latin typeface="Calibri"/>
                <a:cs typeface="Calibri"/>
              </a:rPr>
              <a:t>n</a:t>
            </a:r>
            <a:r>
              <a:rPr sz="1400" spc="25" dirty="0">
                <a:solidFill>
                  <a:srgbClr val="374051"/>
                </a:solidFill>
                <a:latin typeface="Calibri"/>
                <a:cs typeface="Calibri"/>
              </a:rPr>
              <a:t>p</a:t>
            </a:r>
            <a:r>
              <a:rPr sz="1400" spc="40" dirty="0">
                <a:solidFill>
                  <a:srgbClr val="374051"/>
                </a:solidFill>
                <a:latin typeface="Calibri"/>
                <a:cs typeface="Calibri"/>
              </a:rPr>
              <a:t>u</a:t>
            </a:r>
            <a:r>
              <a:rPr sz="1400" spc="25" dirty="0">
                <a:solidFill>
                  <a:srgbClr val="374051"/>
                </a:solidFill>
                <a:latin typeface="Calibri"/>
                <a:cs typeface="Calibri"/>
              </a:rPr>
              <a:t>t1</a:t>
            </a:r>
            <a:r>
              <a:rPr sz="1400" spc="-20" dirty="0">
                <a:solidFill>
                  <a:srgbClr val="374051"/>
                </a:solidFill>
                <a:latin typeface="Times New Roman"/>
                <a:cs typeface="Times New Roman"/>
              </a:rPr>
              <a:t> </a:t>
            </a:r>
            <a:r>
              <a:rPr sz="1400" spc="15" dirty="0">
                <a:solidFill>
                  <a:srgbClr val="374051"/>
                </a:solidFill>
                <a:latin typeface="Calibri"/>
                <a:cs typeface="Calibri"/>
              </a:rPr>
              <a:t>a</a:t>
            </a:r>
            <a:r>
              <a:rPr sz="1400" spc="25" dirty="0">
                <a:solidFill>
                  <a:srgbClr val="374051"/>
                </a:solidFill>
                <a:latin typeface="Calibri"/>
                <a:cs typeface="Calibri"/>
              </a:rPr>
              <a:t>n</a:t>
            </a:r>
            <a:r>
              <a:rPr sz="1400" spc="35" dirty="0">
                <a:solidFill>
                  <a:srgbClr val="374051"/>
                </a:solidFill>
                <a:latin typeface="Calibri"/>
                <a:cs typeface="Calibri"/>
              </a:rPr>
              <a:t>d</a:t>
            </a:r>
            <a:r>
              <a:rPr sz="1400" spc="-15" dirty="0">
                <a:solidFill>
                  <a:srgbClr val="374051"/>
                </a:solidFill>
                <a:latin typeface="Times New Roman"/>
                <a:cs typeface="Times New Roman"/>
              </a:rPr>
              <a:t> </a:t>
            </a:r>
            <a:r>
              <a:rPr sz="1400" dirty="0">
                <a:solidFill>
                  <a:srgbClr val="374051"/>
                </a:solidFill>
                <a:latin typeface="Calibri"/>
                <a:cs typeface="Calibri"/>
              </a:rPr>
              <a:t>i</a:t>
            </a:r>
            <a:r>
              <a:rPr sz="1400" spc="40" dirty="0">
                <a:solidFill>
                  <a:srgbClr val="374051"/>
                </a:solidFill>
                <a:latin typeface="Calibri"/>
                <a:cs typeface="Calibri"/>
              </a:rPr>
              <a:t>n</a:t>
            </a:r>
            <a:r>
              <a:rPr sz="1400" spc="25" dirty="0">
                <a:solidFill>
                  <a:srgbClr val="374051"/>
                </a:solidFill>
                <a:latin typeface="Calibri"/>
                <a:cs typeface="Calibri"/>
              </a:rPr>
              <a:t>p</a:t>
            </a:r>
            <a:r>
              <a:rPr sz="1400" spc="40" dirty="0">
                <a:solidFill>
                  <a:srgbClr val="374051"/>
                </a:solidFill>
                <a:latin typeface="Calibri"/>
                <a:cs typeface="Calibri"/>
              </a:rPr>
              <a:t>u</a:t>
            </a:r>
            <a:r>
              <a:rPr sz="1400" spc="5" dirty="0">
                <a:solidFill>
                  <a:srgbClr val="374051"/>
                </a:solidFill>
                <a:latin typeface="Calibri"/>
                <a:cs typeface="Calibri"/>
              </a:rPr>
              <a:t>t</a:t>
            </a:r>
            <a:r>
              <a:rPr sz="1400" spc="35" dirty="0">
                <a:solidFill>
                  <a:srgbClr val="374051"/>
                </a:solidFill>
                <a:latin typeface="Calibri"/>
                <a:cs typeface="Calibri"/>
              </a:rPr>
              <a:t>2</a:t>
            </a:r>
            <a:r>
              <a:rPr sz="1400" spc="-20" dirty="0">
                <a:solidFill>
                  <a:srgbClr val="374051"/>
                </a:solidFill>
                <a:latin typeface="Times New Roman"/>
                <a:cs typeface="Times New Roman"/>
              </a:rPr>
              <a:t> </a:t>
            </a:r>
            <a:r>
              <a:rPr sz="1400" spc="30" dirty="0">
                <a:solidFill>
                  <a:srgbClr val="374051"/>
                </a:solidFill>
                <a:latin typeface="Calibri"/>
                <a:cs typeface="Calibri"/>
              </a:rPr>
              <a:t>are</a:t>
            </a:r>
            <a:r>
              <a:rPr sz="1400" spc="-30" dirty="0">
                <a:solidFill>
                  <a:srgbClr val="374051"/>
                </a:solidFill>
                <a:latin typeface="Times New Roman"/>
                <a:cs typeface="Times New Roman"/>
              </a:rPr>
              <a:t> </a:t>
            </a:r>
            <a:r>
              <a:rPr sz="1400" spc="40" dirty="0">
                <a:solidFill>
                  <a:srgbClr val="374051"/>
                </a:solidFill>
                <a:latin typeface="Calibri"/>
                <a:cs typeface="Calibri"/>
              </a:rPr>
              <a:t>h</a:t>
            </a:r>
            <a:r>
              <a:rPr sz="1400" spc="15" dirty="0">
                <a:solidFill>
                  <a:srgbClr val="374051"/>
                </a:solidFill>
                <a:latin typeface="Calibri"/>
                <a:cs typeface="Calibri"/>
              </a:rPr>
              <a:t>ig</a:t>
            </a:r>
            <a:r>
              <a:rPr sz="1400" spc="35" dirty="0">
                <a:solidFill>
                  <a:srgbClr val="374051"/>
                </a:solidFill>
                <a:latin typeface="Calibri"/>
                <a:cs typeface="Calibri"/>
              </a:rPr>
              <a:t>h</a:t>
            </a:r>
            <a:r>
              <a:rPr sz="1400" spc="-15" dirty="0">
                <a:solidFill>
                  <a:srgbClr val="374051"/>
                </a:solidFill>
                <a:latin typeface="Times New Roman"/>
                <a:cs typeface="Times New Roman"/>
              </a:rPr>
              <a:t> </a:t>
            </a:r>
            <a:r>
              <a:rPr sz="1400" spc="15" dirty="0">
                <a:solidFill>
                  <a:srgbClr val="374051"/>
                </a:solidFill>
                <a:latin typeface="Calibri"/>
                <a:cs typeface="Calibri"/>
              </a:rPr>
              <a:t>(l</a:t>
            </a:r>
            <a:r>
              <a:rPr sz="1400" spc="20" dirty="0">
                <a:solidFill>
                  <a:srgbClr val="374051"/>
                </a:solidFill>
                <a:latin typeface="Calibri"/>
                <a:cs typeface="Calibri"/>
              </a:rPr>
              <a:t>o</a:t>
            </a:r>
            <a:r>
              <a:rPr sz="1400" spc="25" dirty="0">
                <a:solidFill>
                  <a:srgbClr val="374051"/>
                </a:solidFill>
                <a:latin typeface="Calibri"/>
                <a:cs typeface="Calibri"/>
              </a:rPr>
              <a:t>gic</a:t>
            </a:r>
            <a:r>
              <a:rPr sz="1400" spc="-20" dirty="0">
                <a:solidFill>
                  <a:srgbClr val="374051"/>
                </a:solidFill>
                <a:latin typeface="Times New Roman"/>
                <a:cs typeface="Times New Roman"/>
              </a:rPr>
              <a:t> </a:t>
            </a:r>
            <a:r>
              <a:rPr sz="1400" spc="20" dirty="0">
                <a:solidFill>
                  <a:srgbClr val="374051"/>
                </a:solidFill>
                <a:latin typeface="Calibri"/>
                <a:cs typeface="Calibri"/>
              </a:rPr>
              <a:t>'1'</a:t>
            </a:r>
            <a:r>
              <a:rPr sz="1400" spc="15" dirty="0">
                <a:solidFill>
                  <a:srgbClr val="374051"/>
                </a:solidFill>
                <a:latin typeface="Calibri"/>
                <a:cs typeface="Calibri"/>
              </a:rPr>
              <a:t>),</a:t>
            </a:r>
            <a:r>
              <a:rPr sz="1400" spc="-30" dirty="0">
                <a:solidFill>
                  <a:srgbClr val="374051"/>
                </a:solidFill>
                <a:latin typeface="Times New Roman"/>
                <a:cs typeface="Times New Roman"/>
              </a:rPr>
              <a:t> </a:t>
            </a:r>
            <a:r>
              <a:rPr sz="1400" spc="20" dirty="0">
                <a:solidFill>
                  <a:srgbClr val="374051"/>
                </a:solidFill>
                <a:latin typeface="Calibri"/>
                <a:cs typeface="Calibri"/>
              </a:rPr>
              <a:t>t</a:t>
            </a:r>
            <a:r>
              <a:rPr sz="1400" spc="40" dirty="0">
                <a:solidFill>
                  <a:srgbClr val="374051"/>
                </a:solidFill>
                <a:latin typeface="Calibri"/>
                <a:cs typeface="Calibri"/>
              </a:rPr>
              <a:t>h</a:t>
            </a:r>
            <a:r>
              <a:rPr sz="1400" spc="30" dirty="0">
                <a:solidFill>
                  <a:srgbClr val="374051"/>
                </a:solidFill>
                <a:latin typeface="Calibri"/>
                <a:cs typeface="Calibri"/>
              </a:rPr>
              <a:t>e</a:t>
            </a:r>
            <a:endParaRPr sz="1400">
              <a:latin typeface="Calibri"/>
              <a:cs typeface="Calibri"/>
            </a:endParaRPr>
          </a:p>
        </p:txBody>
      </p:sp>
      <p:sp>
        <p:nvSpPr>
          <p:cNvPr id="6" name="object 6"/>
          <p:cNvSpPr txBox="1"/>
          <p:nvPr/>
        </p:nvSpPr>
        <p:spPr>
          <a:xfrm>
            <a:off x="1371600" y="2233613"/>
            <a:ext cx="4837113" cy="21590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400" dirty="0">
                <a:solidFill>
                  <a:srgbClr val="374051"/>
                </a:solidFill>
                <a:latin typeface="Calibri"/>
                <a:cs typeface="Calibri"/>
              </a:rPr>
              <a:t>tra</a:t>
            </a:r>
            <a:r>
              <a:rPr sz="1400" spc="-10" dirty="0">
                <a:solidFill>
                  <a:srgbClr val="374051"/>
                </a:solidFill>
                <a:latin typeface="Calibri"/>
                <a:cs typeface="Calibri"/>
              </a:rPr>
              <a:t>n</a:t>
            </a:r>
            <a:r>
              <a:rPr sz="1400" spc="-5" dirty="0">
                <a:solidFill>
                  <a:srgbClr val="374051"/>
                </a:solidFill>
                <a:latin typeface="Calibri"/>
                <a:cs typeface="Calibri"/>
              </a:rPr>
              <a:t>sm</a:t>
            </a:r>
            <a:r>
              <a:rPr sz="1400" dirty="0">
                <a:solidFill>
                  <a:srgbClr val="374051"/>
                </a:solidFill>
                <a:latin typeface="Calibri"/>
                <a:cs typeface="Calibri"/>
              </a:rPr>
              <a:t>i</a:t>
            </a:r>
            <a:r>
              <a:rPr sz="1400" spc="-5" dirty="0">
                <a:solidFill>
                  <a:srgbClr val="374051"/>
                </a:solidFill>
                <a:latin typeface="Calibri"/>
                <a:cs typeface="Calibri"/>
              </a:rPr>
              <a:t>s</a:t>
            </a:r>
            <a:r>
              <a:rPr sz="1400" dirty="0">
                <a:solidFill>
                  <a:srgbClr val="374051"/>
                </a:solidFill>
                <a:latin typeface="Calibri"/>
                <a:cs typeface="Calibri"/>
              </a:rPr>
              <a:t>s</a:t>
            </a:r>
            <a:r>
              <a:rPr sz="1400" spc="-15" dirty="0">
                <a:solidFill>
                  <a:srgbClr val="374051"/>
                </a:solidFill>
                <a:latin typeface="Calibri"/>
                <a:cs typeface="Calibri"/>
              </a:rPr>
              <a:t>i</a:t>
            </a:r>
            <a:r>
              <a:rPr sz="1400" spc="-5" dirty="0">
                <a:solidFill>
                  <a:srgbClr val="374051"/>
                </a:solidFill>
                <a:latin typeface="Calibri"/>
                <a:cs typeface="Calibri"/>
              </a:rPr>
              <a:t>o</a:t>
            </a:r>
            <a:r>
              <a:rPr sz="1400" dirty="0">
                <a:solidFill>
                  <a:srgbClr val="374051"/>
                </a:solidFill>
                <a:latin typeface="Calibri"/>
                <a:cs typeface="Calibri"/>
              </a:rPr>
              <a:t>n</a:t>
            </a:r>
            <a:r>
              <a:rPr sz="1400" spc="-25" dirty="0">
                <a:solidFill>
                  <a:srgbClr val="374051"/>
                </a:solidFill>
                <a:latin typeface="Times New Roman"/>
                <a:cs typeface="Times New Roman"/>
              </a:rPr>
              <a:t> </a:t>
            </a:r>
            <a:r>
              <a:rPr sz="1400" dirty="0">
                <a:solidFill>
                  <a:srgbClr val="374051"/>
                </a:solidFill>
                <a:latin typeface="Calibri"/>
                <a:cs typeface="Calibri"/>
              </a:rPr>
              <a:t>gat</a:t>
            </a:r>
            <a:r>
              <a:rPr sz="1400" spc="-10" dirty="0">
                <a:solidFill>
                  <a:srgbClr val="374051"/>
                </a:solidFill>
                <a:latin typeface="Calibri"/>
                <a:cs typeface="Calibri"/>
              </a:rPr>
              <a:t>e</a:t>
            </a:r>
            <a:r>
              <a:rPr sz="1400" dirty="0">
                <a:solidFill>
                  <a:srgbClr val="374051"/>
                </a:solidFill>
                <a:latin typeface="Calibri"/>
                <a:cs typeface="Calibri"/>
              </a:rPr>
              <a:t>s</a:t>
            </a:r>
            <a:r>
              <a:rPr sz="1400" spc="-25" dirty="0">
                <a:solidFill>
                  <a:srgbClr val="374051"/>
                </a:solidFill>
                <a:latin typeface="Times New Roman"/>
                <a:cs typeface="Times New Roman"/>
              </a:rPr>
              <a:t> </a:t>
            </a:r>
            <a:r>
              <a:rPr sz="1400" dirty="0">
                <a:solidFill>
                  <a:srgbClr val="374051"/>
                </a:solidFill>
                <a:latin typeface="Calibri"/>
                <a:cs typeface="Calibri"/>
              </a:rPr>
              <a:t>are</a:t>
            </a:r>
            <a:r>
              <a:rPr sz="1400" spc="-30" dirty="0">
                <a:solidFill>
                  <a:srgbClr val="374051"/>
                </a:solidFill>
                <a:latin typeface="Times New Roman"/>
                <a:cs typeface="Times New Roman"/>
              </a:rPr>
              <a:t> </a:t>
            </a:r>
            <a:r>
              <a:rPr sz="1400" dirty="0">
                <a:solidFill>
                  <a:srgbClr val="374051"/>
                </a:solidFill>
                <a:latin typeface="Calibri"/>
                <a:cs typeface="Calibri"/>
              </a:rPr>
              <a:t>e</a:t>
            </a:r>
            <a:r>
              <a:rPr sz="1400" spc="-10" dirty="0">
                <a:solidFill>
                  <a:srgbClr val="374051"/>
                </a:solidFill>
                <a:latin typeface="Calibri"/>
                <a:cs typeface="Calibri"/>
              </a:rPr>
              <a:t>n</a:t>
            </a:r>
            <a:r>
              <a:rPr sz="1400" dirty="0">
                <a:solidFill>
                  <a:srgbClr val="374051"/>
                </a:solidFill>
                <a:latin typeface="Calibri"/>
                <a:cs typeface="Calibri"/>
              </a:rPr>
              <a:t>a</a:t>
            </a:r>
            <a:r>
              <a:rPr sz="1400" spc="-10" dirty="0">
                <a:solidFill>
                  <a:srgbClr val="374051"/>
                </a:solidFill>
                <a:latin typeface="Calibri"/>
                <a:cs typeface="Calibri"/>
              </a:rPr>
              <a:t>b</a:t>
            </a:r>
            <a:r>
              <a:rPr sz="1400" dirty="0">
                <a:solidFill>
                  <a:srgbClr val="374051"/>
                </a:solidFill>
                <a:latin typeface="Calibri"/>
                <a:cs typeface="Calibri"/>
              </a:rPr>
              <a:t>le</a:t>
            </a:r>
            <a:r>
              <a:rPr sz="1400" spc="-10" dirty="0">
                <a:solidFill>
                  <a:srgbClr val="374051"/>
                </a:solidFill>
                <a:latin typeface="Calibri"/>
                <a:cs typeface="Calibri"/>
              </a:rPr>
              <a:t>d</a:t>
            </a:r>
            <a:r>
              <a:rPr sz="1400" dirty="0">
                <a:solidFill>
                  <a:srgbClr val="374051"/>
                </a:solidFill>
                <a:latin typeface="Calibri"/>
                <a:cs typeface="Calibri"/>
              </a:rPr>
              <a:t>,</a:t>
            </a:r>
            <a:r>
              <a:rPr sz="1400" spc="-5" dirty="0">
                <a:solidFill>
                  <a:srgbClr val="374051"/>
                </a:solidFill>
                <a:latin typeface="Times New Roman"/>
                <a:cs typeface="Times New Roman"/>
              </a:rPr>
              <a:t> </a:t>
            </a:r>
            <a:r>
              <a:rPr sz="1400" spc="5" dirty="0">
                <a:solidFill>
                  <a:srgbClr val="374051"/>
                </a:solidFill>
                <a:latin typeface="Calibri"/>
                <a:cs typeface="Calibri"/>
              </a:rPr>
              <a:t>a</a:t>
            </a:r>
            <a:r>
              <a:rPr sz="1400" spc="-10" dirty="0">
                <a:solidFill>
                  <a:srgbClr val="374051"/>
                </a:solidFill>
                <a:latin typeface="Calibri"/>
                <a:cs typeface="Calibri"/>
              </a:rPr>
              <a:t>n</a:t>
            </a:r>
            <a:r>
              <a:rPr sz="1400" dirty="0">
                <a:solidFill>
                  <a:srgbClr val="374051"/>
                </a:solidFill>
                <a:latin typeface="Calibri"/>
                <a:cs typeface="Calibri"/>
              </a:rPr>
              <a:t>d</a:t>
            </a:r>
            <a:r>
              <a:rPr sz="1400" spc="-20" dirty="0">
                <a:solidFill>
                  <a:srgbClr val="374051"/>
                </a:solidFill>
                <a:latin typeface="Times New Roman"/>
                <a:cs typeface="Times New Roman"/>
              </a:rPr>
              <a:t> </a:t>
            </a:r>
            <a:r>
              <a:rPr sz="1400" dirty="0">
                <a:solidFill>
                  <a:srgbClr val="374051"/>
                </a:solidFill>
                <a:latin typeface="Calibri"/>
                <a:cs typeface="Calibri"/>
              </a:rPr>
              <a:t>t</a:t>
            </a:r>
            <a:r>
              <a:rPr sz="1400" spc="-10" dirty="0">
                <a:solidFill>
                  <a:srgbClr val="374051"/>
                </a:solidFill>
                <a:latin typeface="Calibri"/>
                <a:cs typeface="Calibri"/>
              </a:rPr>
              <a:t>h</a:t>
            </a:r>
            <a:r>
              <a:rPr sz="1400" dirty="0">
                <a:solidFill>
                  <a:srgbClr val="374051"/>
                </a:solidFill>
                <a:latin typeface="Calibri"/>
                <a:cs typeface="Calibri"/>
              </a:rPr>
              <a:t>e</a:t>
            </a:r>
            <a:r>
              <a:rPr sz="1400" spc="-20" dirty="0">
                <a:solidFill>
                  <a:srgbClr val="374051"/>
                </a:solidFill>
                <a:latin typeface="Times New Roman"/>
                <a:cs typeface="Times New Roman"/>
              </a:rPr>
              <a:t> </a:t>
            </a:r>
            <a:r>
              <a:rPr sz="1400" spc="-5" dirty="0">
                <a:solidFill>
                  <a:srgbClr val="374051"/>
                </a:solidFill>
                <a:latin typeface="Calibri"/>
                <a:cs typeface="Calibri"/>
              </a:rPr>
              <a:t>out</a:t>
            </a:r>
            <a:r>
              <a:rPr sz="1400" spc="-10" dirty="0">
                <a:solidFill>
                  <a:srgbClr val="374051"/>
                </a:solidFill>
                <a:latin typeface="Calibri"/>
                <a:cs typeface="Calibri"/>
              </a:rPr>
              <a:t>pu</a:t>
            </a:r>
            <a:r>
              <a:rPr sz="1400" dirty="0">
                <a:solidFill>
                  <a:srgbClr val="374051"/>
                </a:solidFill>
                <a:latin typeface="Calibri"/>
                <a:cs typeface="Calibri"/>
              </a:rPr>
              <a:t>t</a:t>
            </a:r>
            <a:r>
              <a:rPr sz="1400" spc="-30" dirty="0">
                <a:solidFill>
                  <a:srgbClr val="374051"/>
                </a:solidFill>
                <a:latin typeface="Times New Roman"/>
                <a:cs typeface="Times New Roman"/>
              </a:rPr>
              <a:t> </a:t>
            </a:r>
            <a:r>
              <a:rPr sz="1400" dirty="0">
                <a:solidFill>
                  <a:srgbClr val="374051"/>
                </a:solidFill>
                <a:latin typeface="Calibri"/>
                <a:cs typeface="Calibri"/>
              </a:rPr>
              <a:t>Y</a:t>
            </a:r>
            <a:r>
              <a:rPr sz="1400" spc="-5" dirty="0">
                <a:solidFill>
                  <a:srgbClr val="374051"/>
                </a:solidFill>
                <a:latin typeface="Times New Roman"/>
                <a:cs typeface="Times New Roman"/>
              </a:rPr>
              <a:t> </a:t>
            </a:r>
            <a:r>
              <a:rPr sz="1400" dirty="0">
                <a:solidFill>
                  <a:srgbClr val="374051"/>
                </a:solidFill>
                <a:latin typeface="Calibri"/>
                <a:cs typeface="Calibri"/>
              </a:rPr>
              <a:t>is</a:t>
            </a:r>
            <a:r>
              <a:rPr sz="1400" spc="-15" dirty="0">
                <a:solidFill>
                  <a:srgbClr val="374051"/>
                </a:solidFill>
                <a:latin typeface="Times New Roman"/>
                <a:cs typeface="Times New Roman"/>
              </a:rPr>
              <a:t> </a:t>
            </a:r>
            <a:r>
              <a:rPr sz="1400" spc="-10" dirty="0">
                <a:solidFill>
                  <a:srgbClr val="374051"/>
                </a:solidFill>
                <a:latin typeface="Calibri"/>
                <a:cs typeface="Calibri"/>
              </a:rPr>
              <a:t>c</a:t>
            </a:r>
            <a:r>
              <a:rPr sz="1400" spc="-5" dirty="0">
                <a:solidFill>
                  <a:srgbClr val="374051"/>
                </a:solidFill>
                <a:latin typeface="Calibri"/>
                <a:cs typeface="Calibri"/>
              </a:rPr>
              <a:t>on</a:t>
            </a:r>
            <a:r>
              <a:rPr sz="1400" spc="-10" dirty="0">
                <a:solidFill>
                  <a:srgbClr val="374051"/>
                </a:solidFill>
                <a:latin typeface="Calibri"/>
                <a:cs typeface="Calibri"/>
              </a:rPr>
              <a:t>n</a:t>
            </a:r>
            <a:r>
              <a:rPr sz="1400" dirty="0">
                <a:solidFill>
                  <a:srgbClr val="374051"/>
                </a:solidFill>
                <a:latin typeface="Calibri"/>
                <a:cs typeface="Calibri"/>
              </a:rPr>
              <a:t>e</a:t>
            </a:r>
            <a:r>
              <a:rPr sz="1400" spc="-10" dirty="0">
                <a:solidFill>
                  <a:srgbClr val="374051"/>
                </a:solidFill>
                <a:latin typeface="Calibri"/>
                <a:cs typeface="Calibri"/>
              </a:rPr>
              <a:t>c</a:t>
            </a:r>
            <a:r>
              <a:rPr sz="1400" dirty="0">
                <a:solidFill>
                  <a:srgbClr val="374051"/>
                </a:solidFill>
                <a:latin typeface="Calibri"/>
                <a:cs typeface="Calibri"/>
              </a:rPr>
              <a:t>t</a:t>
            </a:r>
            <a:r>
              <a:rPr sz="1400" spc="-5" dirty="0">
                <a:solidFill>
                  <a:srgbClr val="374051"/>
                </a:solidFill>
                <a:latin typeface="Calibri"/>
                <a:cs typeface="Calibri"/>
              </a:rPr>
              <a:t>e</a:t>
            </a:r>
            <a:r>
              <a:rPr sz="1400" dirty="0">
                <a:solidFill>
                  <a:srgbClr val="374051"/>
                </a:solidFill>
                <a:latin typeface="Calibri"/>
                <a:cs typeface="Calibri"/>
              </a:rPr>
              <a:t>d</a:t>
            </a:r>
            <a:r>
              <a:rPr sz="1400" spc="-10" dirty="0">
                <a:solidFill>
                  <a:srgbClr val="374051"/>
                </a:solidFill>
                <a:latin typeface="Times New Roman"/>
                <a:cs typeface="Times New Roman"/>
              </a:rPr>
              <a:t> </a:t>
            </a:r>
            <a:r>
              <a:rPr sz="1400" spc="-5" dirty="0">
                <a:solidFill>
                  <a:srgbClr val="374051"/>
                </a:solidFill>
                <a:latin typeface="Calibri"/>
                <a:cs typeface="Calibri"/>
              </a:rPr>
              <a:t>t</a:t>
            </a:r>
            <a:r>
              <a:rPr sz="1400" dirty="0">
                <a:solidFill>
                  <a:srgbClr val="374051"/>
                </a:solidFill>
                <a:latin typeface="Calibri"/>
                <a:cs typeface="Calibri"/>
              </a:rPr>
              <a:t>o</a:t>
            </a:r>
            <a:r>
              <a:rPr sz="1400" spc="30" dirty="0">
                <a:solidFill>
                  <a:srgbClr val="374051"/>
                </a:solidFill>
                <a:latin typeface="Calibri"/>
                <a:cs typeface="Calibri"/>
              </a:rPr>
              <a:t>a</a:t>
            </a:r>
            <a:endParaRPr sz="1400">
              <a:latin typeface="Calibri"/>
              <a:cs typeface="Calibri"/>
            </a:endParaRPr>
          </a:p>
        </p:txBody>
      </p:sp>
      <p:sp>
        <p:nvSpPr>
          <p:cNvPr id="7" name="object 7"/>
          <p:cNvSpPr txBox="1"/>
          <p:nvPr/>
        </p:nvSpPr>
        <p:spPr>
          <a:xfrm>
            <a:off x="1371600" y="2498725"/>
            <a:ext cx="3716338" cy="21590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400" spc="20" dirty="0">
                <a:solidFill>
                  <a:srgbClr val="374051"/>
                </a:solidFill>
                <a:latin typeface="Calibri"/>
                <a:cs typeface="Calibri"/>
              </a:rPr>
              <a:t>stron</a:t>
            </a:r>
            <a:r>
              <a:rPr sz="1400" spc="30" dirty="0">
                <a:solidFill>
                  <a:srgbClr val="374051"/>
                </a:solidFill>
                <a:latin typeface="Calibri"/>
                <a:cs typeface="Calibri"/>
              </a:rPr>
              <a:t>g</a:t>
            </a:r>
            <a:r>
              <a:rPr sz="1400" spc="-65" dirty="0">
                <a:solidFill>
                  <a:srgbClr val="374051"/>
                </a:solidFill>
                <a:latin typeface="Times New Roman"/>
                <a:cs typeface="Times New Roman"/>
              </a:rPr>
              <a:t> </a:t>
            </a:r>
            <a:r>
              <a:rPr sz="1400" spc="20" dirty="0">
                <a:solidFill>
                  <a:srgbClr val="374051"/>
                </a:solidFill>
                <a:latin typeface="Calibri"/>
                <a:cs typeface="Calibri"/>
              </a:rPr>
              <a:t>'0'</a:t>
            </a:r>
            <a:r>
              <a:rPr sz="1400" spc="-80" dirty="0">
                <a:solidFill>
                  <a:srgbClr val="374051"/>
                </a:solidFill>
                <a:latin typeface="Times New Roman"/>
                <a:cs typeface="Times New Roman"/>
              </a:rPr>
              <a:t> </a:t>
            </a:r>
            <a:r>
              <a:rPr sz="1400" spc="20" dirty="0">
                <a:solidFill>
                  <a:srgbClr val="374051"/>
                </a:solidFill>
                <a:latin typeface="Calibri"/>
                <a:cs typeface="Calibri"/>
              </a:rPr>
              <a:t>s</a:t>
            </a:r>
            <a:r>
              <a:rPr sz="1400" spc="25" dirty="0">
                <a:solidFill>
                  <a:srgbClr val="374051"/>
                </a:solidFill>
                <a:latin typeface="Calibri"/>
                <a:cs typeface="Calibri"/>
              </a:rPr>
              <a:t>o</a:t>
            </a:r>
            <a:r>
              <a:rPr sz="1400" spc="40" dirty="0">
                <a:solidFill>
                  <a:srgbClr val="374051"/>
                </a:solidFill>
                <a:latin typeface="Calibri"/>
                <a:cs typeface="Calibri"/>
              </a:rPr>
              <a:t>u</a:t>
            </a:r>
            <a:r>
              <a:rPr sz="1400" spc="25" dirty="0">
                <a:solidFill>
                  <a:srgbClr val="374051"/>
                </a:solidFill>
                <a:latin typeface="Calibri"/>
                <a:cs typeface="Calibri"/>
              </a:rPr>
              <a:t>rc</a:t>
            </a:r>
            <a:r>
              <a:rPr sz="1400" spc="20" dirty="0">
                <a:solidFill>
                  <a:srgbClr val="374051"/>
                </a:solidFill>
                <a:latin typeface="Calibri"/>
                <a:cs typeface="Calibri"/>
              </a:rPr>
              <a:t>e</a:t>
            </a:r>
            <a:r>
              <a:rPr sz="1400" spc="15" dirty="0">
                <a:solidFill>
                  <a:srgbClr val="374051"/>
                </a:solidFill>
                <a:latin typeface="Calibri"/>
                <a:cs typeface="Calibri"/>
              </a:rPr>
              <a:t>,</a:t>
            </a:r>
            <a:r>
              <a:rPr sz="1400" spc="-80" dirty="0">
                <a:solidFill>
                  <a:srgbClr val="374051"/>
                </a:solidFill>
                <a:latin typeface="Times New Roman"/>
                <a:cs typeface="Times New Roman"/>
              </a:rPr>
              <a:t> </a:t>
            </a:r>
            <a:r>
              <a:rPr sz="1400" spc="25" dirty="0">
                <a:solidFill>
                  <a:srgbClr val="374051"/>
                </a:solidFill>
                <a:latin typeface="Calibri"/>
                <a:cs typeface="Calibri"/>
              </a:rPr>
              <a:t>re</a:t>
            </a:r>
            <a:r>
              <a:rPr sz="1400" spc="10" dirty="0">
                <a:solidFill>
                  <a:srgbClr val="374051"/>
                </a:solidFill>
                <a:latin typeface="Calibri"/>
                <a:cs typeface="Calibri"/>
              </a:rPr>
              <a:t>s</a:t>
            </a:r>
            <a:r>
              <a:rPr sz="1400" spc="40" dirty="0">
                <a:solidFill>
                  <a:srgbClr val="374051"/>
                </a:solidFill>
                <a:latin typeface="Calibri"/>
                <a:cs typeface="Calibri"/>
              </a:rPr>
              <a:t>u</a:t>
            </a:r>
            <a:r>
              <a:rPr sz="1400" spc="15" dirty="0">
                <a:solidFill>
                  <a:srgbClr val="374051"/>
                </a:solidFill>
                <a:latin typeface="Calibri"/>
                <a:cs typeface="Calibri"/>
              </a:rPr>
              <a:t>ltin</a:t>
            </a:r>
            <a:r>
              <a:rPr sz="1400" spc="30" dirty="0">
                <a:solidFill>
                  <a:srgbClr val="374051"/>
                </a:solidFill>
                <a:latin typeface="Calibri"/>
                <a:cs typeface="Calibri"/>
              </a:rPr>
              <a:t>g</a:t>
            </a:r>
            <a:r>
              <a:rPr sz="1400" spc="-60" dirty="0">
                <a:solidFill>
                  <a:srgbClr val="374051"/>
                </a:solidFill>
                <a:latin typeface="Times New Roman"/>
                <a:cs typeface="Times New Roman"/>
              </a:rPr>
              <a:t> </a:t>
            </a:r>
            <a:r>
              <a:rPr sz="1400" dirty="0">
                <a:solidFill>
                  <a:srgbClr val="374051"/>
                </a:solidFill>
                <a:latin typeface="Calibri"/>
                <a:cs typeface="Calibri"/>
              </a:rPr>
              <a:t>i</a:t>
            </a:r>
            <a:r>
              <a:rPr sz="1400" spc="35" dirty="0">
                <a:solidFill>
                  <a:srgbClr val="374051"/>
                </a:solidFill>
                <a:latin typeface="Calibri"/>
                <a:cs typeface="Calibri"/>
              </a:rPr>
              <a:t>n</a:t>
            </a:r>
            <a:r>
              <a:rPr sz="1400" spc="-70" dirty="0">
                <a:solidFill>
                  <a:srgbClr val="374051"/>
                </a:solidFill>
                <a:latin typeface="Times New Roman"/>
                <a:cs typeface="Times New Roman"/>
              </a:rPr>
              <a:t> </a:t>
            </a:r>
            <a:r>
              <a:rPr sz="1400" spc="30" dirty="0">
                <a:solidFill>
                  <a:srgbClr val="374051"/>
                </a:solidFill>
                <a:latin typeface="Calibri"/>
                <a:cs typeface="Calibri"/>
              </a:rPr>
              <a:t>Y</a:t>
            </a:r>
            <a:r>
              <a:rPr sz="1400" spc="-75" dirty="0">
                <a:solidFill>
                  <a:srgbClr val="374051"/>
                </a:solidFill>
                <a:latin typeface="Times New Roman"/>
                <a:cs typeface="Times New Roman"/>
              </a:rPr>
              <a:t> </a:t>
            </a:r>
            <a:r>
              <a:rPr sz="1400" spc="40" dirty="0">
                <a:solidFill>
                  <a:srgbClr val="374051"/>
                </a:solidFill>
                <a:latin typeface="Calibri"/>
                <a:cs typeface="Calibri"/>
              </a:rPr>
              <a:t>b</a:t>
            </a:r>
            <a:r>
              <a:rPr sz="1400" spc="30" dirty="0">
                <a:solidFill>
                  <a:srgbClr val="374051"/>
                </a:solidFill>
                <a:latin typeface="Calibri"/>
                <a:cs typeface="Calibri"/>
              </a:rPr>
              <a:t>e</a:t>
            </a:r>
            <a:r>
              <a:rPr sz="1400" spc="-5" dirty="0">
                <a:solidFill>
                  <a:srgbClr val="374051"/>
                </a:solidFill>
                <a:latin typeface="Calibri"/>
                <a:cs typeface="Calibri"/>
              </a:rPr>
              <a:t>i</a:t>
            </a:r>
            <a:r>
              <a:rPr sz="1400" spc="40" dirty="0">
                <a:solidFill>
                  <a:srgbClr val="374051"/>
                </a:solidFill>
                <a:latin typeface="Calibri"/>
                <a:cs typeface="Calibri"/>
              </a:rPr>
              <a:t>n</a:t>
            </a:r>
            <a:r>
              <a:rPr sz="1400" spc="30" dirty="0">
                <a:solidFill>
                  <a:srgbClr val="374051"/>
                </a:solidFill>
                <a:latin typeface="Calibri"/>
                <a:cs typeface="Calibri"/>
              </a:rPr>
              <a:t>g</a:t>
            </a:r>
            <a:r>
              <a:rPr sz="1400" spc="-80" dirty="0">
                <a:solidFill>
                  <a:srgbClr val="374051"/>
                </a:solidFill>
                <a:latin typeface="Times New Roman"/>
                <a:cs typeface="Times New Roman"/>
              </a:rPr>
              <a:t> </a:t>
            </a:r>
            <a:r>
              <a:rPr sz="1400" spc="25" dirty="0">
                <a:solidFill>
                  <a:srgbClr val="374051"/>
                </a:solidFill>
                <a:latin typeface="Calibri"/>
                <a:cs typeface="Calibri"/>
              </a:rPr>
              <a:t>p</a:t>
            </a:r>
            <a:r>
              <a:rPr sz="1400" spc="40" dirty="0">
                <a:solidFill>
                  <a:srgbClr val="374051"/>
                </a:solidFill>
                <a:latin typeface="Calibri"/>
                <a:cs typeface="Calibri"/>
              </a:rPr>
              <a:t>u</a:t>
            </a:r>
            <a:r>
              <a:rPr sz="1400" spc="15" dirty="0">
                <a:solidFill>
                  <a:srgbClr val="374051"/>
                </a:solidFill>
                <a:latin typeface="Calibri"/>
                <a:cs typeface="Calibri"/>
              </a:rPr>
              <a:t>l</a:t>
            </a:r>
            <a:r>
              <a:rPr sz="1400" spc="-5" dirty="0">
                <a:solidFill>
                  <a:srgbClr val="374051"/>
                </a:solidFill>
                <a:latin typeface="Calibri"/>
                <a:cs typeface="Calibri"/>
              </a:rPr>
              <a:t>l</a:t>
            </a:r>
            <a:r>
              <a:rPr sz="1400" spc="35" dirty="0">
                <a:solidFill>
                  <a:srgbClr val="374051"/>
                </a:solidFill>
                <a:latin typeface="Calibri"/>
                <a:cs typeface="Calibri"/>
              </a:rPr>
              <a:t>ed</a:t>
            </a:r>
            <a:r>
              <a:rPr sz="1400" spc="-70" dirty="0">
                <a:solidFill>
                  <a:srgbClr val="374051"/>
                </a:solidFill>
                <a:latin typeface="Times New Roman"/>
                <a:cs typeface="Times New Roman"/>
              </a:rPr>
              <a:t> </a:t>
            </a:r>
            <a:r>
              <a:rPr sz="1400" spc="15" dirty="0">
                <a:solidFill>
                  <a:srgbClr val="374051"/>
                </a:solidFill>
                <a:latin typeface="Calibri"/>
                <a:cs typeface="Calibri"/>
              </a:rPr>
              <a:t>t</a:t>
            </a:r>
            <a:r>
              <a:rPr sz="1400" spc="35" dirty="0">
                <a:solidFill>
                  <a:srgbClr val="374051"/>
                </a:solidFill>
                <a:latin typeface="Calibri"/>
                <a:cs typeface="Calibri"/>
              </a:rPr>
              <a:t>o</a:t>
            </a:r>
            <a:r>
              <a:rPr sz="1400" spc="-75" dirty="0">
                <a:solidFill>
                  <a:srgbClr val="374051"/>
                </a:solidFill>
                <a:latin typeface="Times New Roman"/>
                <a:cs typeface="Times New Roman"/>
              </a:rPr>
              <a:t> </a:t>
            </a:r>
            <a:r>
              <a:rPr sz="1400" spc="25" dirty="0">
                <a:solidFill>
                  <a:srgbClr val="374051"/>
                </a:solidFill>
                <a:latin typeface="Calibri"/>
                <a:cs typeface="Calibri"/>
              </a:rPr>
              <a:t>'0</a:t>
            </a:r>
            <a:r>
              <a:rPr sz="1400" spc="5" dirty="0">
                <a:solidFill>
                  <a:srgbClr val="374051"/>
                </a:solidFill>
                <a:latin typeface="Calibri"/>
                <a:cs typeface="Calibri"/>
              </a:rPr>
              <a:t>'</a:t>
            </a:r>
            <a:r>
              <a:rPr sz="1400" spc="15" dirty="0">
                <a:solidFill>
                  <a:srgbClr val="374051"/>
                </a:solidFill>
                <a:latin typeface="Calibri"/>
                <a:cs typeface="Calibri"/>
              </a:rPr>
              <a:t>.</a:t>
            </a:r>
            <a:endParaRPr sz="1400">
              <a:latin typeface="Calibri"/>
              <a:cs typeface="Calibri"/>
            </a:endParaRPr>
          </a:p>
        </p:txBody>
      </p:sp>
      <p:sp>
        <p:nvSpPr>
          <p:cNvPr id="8" name="object 8"/>
          <p:cNvSpPr txBox="1"/>
          <p:nvPr/>
        </p:nvSpPr>
        <p:spPr>
          <a:xfrm>
            <a:off x="1371600" y="2768600"/>
            <a:ext cx="4386263"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solidFill>
                  <a:srgbClr val="374051"/>
                </a:solidFill>
                <a:latin typeface="Calibri"/>
                <a:cs typeface="Calibri"/>
              </a:rPr>
              <a:t>I</a:t>
            </a:r>
            <a:r>
              <a:rPr sz="1350" spc="10" dirty="0">
                <a:solidFill>
                  <a:srgbClr val="374051"/>
                </a:solidFill>
                <a:latin typeface="Calibri"/>
                <a:cs typeface="Calibri"/>
              </a:rPr>
              <a:t>f</a:t>
            </a:r>
            <a:r>
              <a:rPr sz="1350" spc="-25" dirty="0">
                <a:solidFill>
                  <a:srgbClr val="374051"/>
                </a:solidFill>
                <a:latin typeface="Times New Roman"/>
                <a:cs typeface="Times New Roman"/>
              </a:rPr>
              <a:t> </a:t>
            </a:r>
            <a:r>
              <a:rPr sz="1350" spc="20" dirty="0">
                <a:solidFill>
                  <a:srgbClr val="374051"/>
                </a:solidFill>
                <a:latin typeface="Calibri"/>
                <a:cs typeface="Calibri"/>
              </a:rPr>
              <a:t>e</a:t>
            </a:r>
            <a:r>
              <a:rPr sz="1350" spc="15" dirty="0">
                <a:solidFill>
                  <a:srgbClr val="374051"/>
                </a:solidFill>
                <a:latin typeface="Calibri"/>
                <a:cs typeface="Calibri"/>
              </a:rPr>
              <a:t>i</a:t>
            </a:r>
            <a:r>
              <a:rPr sz="1350" spc="10" dirty="0">
                <a:solidFill>
                  <a:srgbClr val="374051"/>
                </a:solidFill>
                <a:latin typeface="Calibri"/>
                <a:cs typeface="Calibri"/>
              </a:rPr>
              <a:t>t</a:t>
            </a:r>
            <a:r>
              <a:rPr sz="1350" spc="30" dirty="0">
                <a:solidFill>
                  <a:srgbClr val="374051"/>
                </a:solidFill>
                <a:latin typeface="Calibri"/>
                <a:cs typeface="Calibri"/>
              </a:rPr>
              <a:t>h</a:t>
            </a:r>
            <a:r>
              <a:rPr sz="1350" spc="15" dirty="0">
                <a:solidFill>
                  <a:srgbClr val="374051"/>
                </a:solidFill>
                <a:latin typeface="Calibri"/>
                <a:cs typeface="Calibri"/>
              </a:rPr>
              <a:t>er</a:t>
            </a:r>
            <a:r>
              <a:rPr sz="1350" spc="-15" dirty="0">
                <a:solidFill>
                  <a:srgbClr val="374051"/>
                </a:solidFill>
                <a:latin typeface="Times New Roman"/>
                <a:cs typeface="Times New Roman"/>
              </a:rPr>
              <a:t> </a:t>
            </a:r>
            <a:r>
              <a:rPr sz="1350" spc="10" dirty="0">
                <a:solidFill>
                  <a:srgbClr val="374051"/>
                </a:solidFill>
                <a:latin typeface="Calibri"/>
                <a:cs typeface="Calibri"/>
              </a:rPr>
              <a:t>i</a:t>
            </a:r>
            <a:r>
              <a:rPr sz="1350" spc="20" dirty="0">
                <a:solidFill>
                  <a:srgbClr val="374051"/>
                </a:solidFill>
                <a:latin typeface="Calibri"/>
                <a:cs typeface="Calibri"/>
              </a:rPr>
              <a:t>nput1</a:t>
            </a:r>
            <a:r>
              <a:rPr sz="1350" spc="-20" dirty="0">
                <a:solidFill>
                  <a:srgbClr val="374051"/>
                </a:solidFill>
                <a:latin typeface="Times New Roman"/>
                <a:cs typeface="Times New Roman"/>
              </a:rPr>
              <a:t> </a:t>
            </a:r>
            <a:r>
              <a:rPr sz="1350" spc="15" dirty="0">
                <a:solidFill>
                  <a:srgbClr val="374051"/>
                </a:solidFill>
                <a:latin typeface="Calibri"/>
                <a:cs typeface="Calibri"/>
              </a:rPr>
              <a:t>or</a:t>
            </a:r>
            <a:r>
              <a:rPr sz="1350" spc="-15" dirty="0">
                <a:solidFill>
                  <a:srgbClr val="374051"/>
                </a:solidFill>
                <a:latin typeface="Times New Roman"/>
                <a:cs typeface="Times New Roman"/>
              </a:rPr>
              <a:t> </a:t>
            </a:r>
            <a:r>
              <a:rPr sz="1350" spc="10" dirty="0">
                <a:solidFill>
                  <a:srgbClr val="374051"/>
                </a:solidFill>
                <a:latin typeface="Calibri"/>
                <a:cs typeface="Calibri"/>
              </a:rPr>
              <a:t>i</a:t>
            </a:r>
            <a:r>
              <a:rPr sz="1350" spc="30" dirty="0">
                <a:solidFill>
                  <a:srgbClr val="374051"/>
                </a:solidFill>
                <a:latin typeface="Calibri"/>
                <a:cs typeface="Calibri"/>
              </a:rPr>
              <a:t>n</a:t>
            </a:r>
            <a:r>
              <a:rPr sz="1350" spc="25" dirty="0">
                <a:solidFill>
                  <a:srgbClr val="374051"/>
                </a:solidFill>
                <a:latin typeface="Calibri"/>
                <a:cs typeface="Calibri"/>
              </a:rPr>
              <a:t>pu</a:t>
            </a:r>
            <a:r>
              <a:rPr sz="1350" spc="15" dirty="0">
                <a:solidFill>
                  <a:srgbClr val="374051"/>
                </a:solidFill>
                <a:latin typeface="Calibri"/>
                <a:cs typeface="Calibri"/>
              </a:rPr>
              <a:t>t2</a:t>
            </a:r>
            <a:r>
              <a:rPr sz="1350" spc="-20" dirty="0">
                <a:solidFill>
                  <a:srgbClr val="374051"/>
                </a:solidFill>
                <a:latin typeface="Times New Roman"/>
                <a:cs typeface="Times New Roman"/>
              </a:rPr>
              <a:t> </a:t>
            </a:r>
            <a:r>
              <a:rPr sz="1350" spc="10" dirty="0">
                <a:solidFill>
                  <a:srgbClr val="374051"/>
                </a:solidFill>
                <a:latin typeface="Calibri"/>
                <a:cs typeface="Calibri"/>
              </a:rPr>
              <a:t>i</a:t>
            </a:r>
            <a:r>
              <a:rPr sz="1350" spc="15" dirty="0">
                <a:solidFill>
                  <a:srgbClr val="374051"/>
                </a:solidFill>
                <a:latin typeface="Calibri"/>
                <a:cs typeface="Calibri"/>
              </a:rPr>
              <a:t>s</a:t>
            </a:r>
            <a:r>
              <a:rPr sz="1350" spc="-10" dirty="0">
                <a:solidFill>
                  <a:srgbClr val="374051"/>
                </a:solidFill>
                <a:latin typeface="Times New Roman"/>
                <a:cs typeface="Times New Roman"/>
              </a:rPr>
              <a:t> </a:t>
            </a:r>
            <a:r>
              <a:rPr sz="1350" spc="20" dirty="0">
                <a:solidFill>
                  <a:srgbClr val="374051"/>
                </a:solidFill>
                <a:latin typeface="Calibri"/>
                <a:cs typeface="Calibri"/>
              </a:rPr>
              <a:t>l</a:t>
            </a:r>
            <a:r>
              <a:rPr sz="1350" spc="25" dirty="0">
                <a:solidFill>
                  <a:srgbClr val="374051"/>
                </a:solidFill>
                <a:latin typeface="Calibri"/>
                <a:cs typeface="Calibri"/>
              </a:rPr>
              <a:t>ow</a:t>
            </a:r>
            <a:r>
              <a:rPr sz="1350" spc="-10" dirty="0">
                <a:solidFill>
                  <a:srgbClr val="374051"/>
                </a:solidFill>
                <a:latin typeface="Times New Roman"/>
                <a:cs typeface="Times New Roman"/>
              </a:rPr>
              <a:t> </a:t>
            </a:r>
            <a:r>
              <a:rPr sz="1350" spc="15" dirty="0">
                <a:solidFill>
                  <a:srgbClr val="374051"/>
                </a:solidFill>
                <a:latin typeface="Calibri"/>
                <a:cs typeface="Calibri"/>
              </a:rPr>
              <a:t>(</a:t>
            </a:r>
            <a:r>
              <a:rPr sz="1350" spc="10" dirty="0">
                <a:solidFill>
                  <a:srgbClr val="374051"/>
                </a:solidFill>
                <a:latin typeface="Calibri"/>
                <a:cs typeface="Calibri"/>
              </a:rPr>
              <a:t>l</a:t>
            </a:r>
            <a:r>
              <a:rPr sz="1350" spc="25" dirty="0">
                <a:solidFill>
                  <a:srgbClr val="374051"/>
                </a:solidFill>
                <a:latin typeface="Calibri"/>
                <a:cs typeface="Calibri"/>
              </a:rPr>
              <a:t>og</a:t>
            </a:r>
            <a:r>
              <a:rPr sz="1350" spc="10" dirty="0">
                <a:solidFill>
                  <a:srgbClr val="374051"/>
                </a:solidFill>
                <a:latin typeface="Calibri"/>
                <a:cs typeface="Calibri"/>
              </a:rPr>
              <a:t>i</a:t>
            </a:r>
            <a:r>
              <a:rPr sz="1350" spc="15" dirty="0">
                <a:solidFill>
                  <a:srgbClr val="374051"/>
                </a:solidFill>
                <a:latin typeface="Calibri"/>
                <a:cs typeface="Calibri"/>
              </a:rPr>
              <a:t>c</a:t>
            </a:r>
            <a:r>
              <a:rPr sz="1350" spc="-20" dirty="0">
                <a:solidFill>
                  <a:srgbClr val="374051"/>
                </a:solidFill>
                <a:latin typeface="Times New Roman"/>
                <a:cs typeface="Times New Roman"/>
              </a:rPr>
              <a:t> </a:t>
            </a:r>
            <a:r>
              <a:rPr sz="1350" spc="15" dirty="0">
                <a:solidFill>
                  <a:srgbClr val="374051"/>
                </a:solidFill>
                <a:latin typeface="Calibri"/>
                <a:cs typeface="Calibri"/>
              </a:rPr>
              <a:t>'</a:t>
            </a:r>
            <a:r>
              <a:rPr sz="1350" spc="10" dirty="0">
                <a:solidFill>
                  <a:srgbClr val="374051"/>
                </a:solidFill>
                <a:latin typeface="Calibri"/>
                <a:cs typeface="Calibri"/>
              </a:rPr>
              <a:t>0'</a:t>
            </a:r>
            <a:r>
              <a:rPr sz="1350" spc="15" dirty="0">
                <a:solidFill>
                  <a:srgbClr val="374051"/>
                </a:solidFill>
                <a:latin typeface="Calibri"/>
                <a:cs typeface="Calibri"/>
              </a:rPr>
              <a:t>)</a:t>
            </a:r>
            <a:r>
              <a:rPr sz="1350" spc="10" dirty="0">
                <a:solidFill>
                  <a:srgbClr val="374051"/>
                </a:solidFill>
                <a:latin typeface="Calibri"/>
                <a:cs typeface="Calibri"/>
              </a:rPr>
              <a:t>,</a:t>
            </a:r>
            <a:r>
              <a:rPr sz="1350" spc="-20" dirty="0">
                <a:solidFill>
                  <a:srgbClr val="374051"/>
                </a:solidFill>
                <a:latin typeface="Times New Roman"/>
                <a:cs typeface="Times New Roman"/>
              </a:rPr>
              <a:t> </a:t>
            </a:r>
            <a:r>
              <a:rPr sz="1350" spc="25" dirty="0">
                <a:solidFill>
                  <a:srgbClr val="374051"/>
                </a:solidFill>
                <a:latin typeface="Calibri"/>
                <a:cs typeface="Calibri"/>
              </a:rPr>
              <a:t>a</a:t>
            </a:r>
            <a:r>
              <a:rPr sz="1350" spc="10" dirty="0">
                <a:solidFill>
                  <a:srgbClr val="374051"/>
                </a:solidFill>
                <a:latin typeface="Calibri"/>
                <a:cs typeface="Calibri"/>
              </a:rPr>
              <a:t>t</a:t>
            </a:r>
            <a:r>
              <a:rPr sz="1350" spc="-20" dirty="0">
                <a:solidFill>
                  <a:srgbClr val="374051"/>
                </a:solidFill>
                <a:latin typeface="Times New Roman"/>
                <a:cs typeface="Times New Roman"/>
              </a:rPr>
              <a:t> </a:t>
            </a:r>
            <a:r>
              <a:rPr sz="1350" spc="10" dirty="0">
                <a:solidFill>
                  <a:srgbClr val="374051"/>
                </a:solidFill>
                <a:latin typeface="Calibri"/>
                <a:cs typeface="Calibri"/>
              </a:rPr>
              <a:t>l</a:t>
            </a:r>
            <a:r>
              <a:rPr sz="1350" spc="25" dirty="0">
                <a:solidFill>
                  <a:srgbClr val="374051"/>
                </a:solidFill>
                <a:latin typeface="Calibri"/>
                <a:cs typeface="Calibri"/>
              </a:rPr>
              <a:t>e</a:t>
            </a:r>
            <a:r>
              <a:rPr sz="1350" spc="15" dirty="0">
                <a:solidFill>
                  <a:srgbClr val="374051"/>
                </a:solidFill>
                <a:latin typeface="Calibri"/>
                <a:cs typeface="Calibri"/>
              </a:rPr>
              <a:t>a</a:t>
            </a:r>
            <a:r>
              <a:rPr sz="1350" spc="25" dirty="0">
                <a:solidFill>
                  <a:srgbClr val="374051"/>
                </a:solidFill>
                <a:latin typeface="Calibri"/>
                <a:cs typeface="Calibri"/>
              </a:rPr>
              <a:t>s</a:t>
            </a:r>
            <a:r>
              <a:rPr sz="1350" spc="10" dirty="0">
                <a:solidFill>
                  <a:srgbClr val="374051"/>
                </a:solidFill>
                <a:latin typeface="Calibri"/>
                <a:cs typeface="Calibri"/>
              </a:rPr>
              <a:t>t</a:t>
            </a:r>
            <a:r>
              <a:rPr sz="1350" spc="-20" dirty="0">
                <a:solidFill>
                  <a:srgbClr val="374051"/>
                </a:solidFill>
                <a:latin typeface="Times New Roman"/>
                <a:cs typeface="Times New Roman"/>
              </a:rPr>
              <a:t> </a:t>
            </a:r>
            <a:r>
              <a:rPr sz="1350" spc="20" dirty="0">
                <a:solidFill>
                  <a:srgbClr val="374051"/>
                </a:solidFill>
                <a:latin typeface="Calibri"/>
                <a:cs typeface="Calibri"/>
              </a:rPr>
              <a:t>o</a:t>
            </a:r>
            <a:r>
              <a:rPr sz="1350" spc="30" dirty="0">
                <a:solidFill>
                  <a:srgbClr val="374051"/>
                </a:solidFill>
                <a:latin typeface="Calibri"/>
                <a:cs typeface="Calibri"/>
              </a:rPr>
              <a:t>n</a:t>
            </a:r>
            <a:r>
              <a:rPr sz="1350" spc="20" dirty="0">
                <a:solidFill>
                  <a:srgbClr val="374051"/>
                </a:solidFill>
                <a:latin typeface="Calibri"/>
                <a:cs typeface="Calibri"/>
              </a:rPr>
              <a:t>e</a:t>
            </a:r>
            <a:r>
              <a:rPr sz="1350" spc="-20" dirty="0">
                <a:solidFill>
                  <a:srgbClr val="374051"/>
                </a:solidFill>
                <a:latin typeface="Times New Roman"/>
                <a:cs typeface="Times New Roman"/>
              </a:rPr>
              <a:t> </a:t>
            </a:r>
            <a:r>
              <a:rPr sz="1350" spc="15" dirty="0">
                <a:solidFill>
                  <a:srgbClr val="374051"/>
                </a:solidFill>
                <a:latin typeface="Calibri"/>
                <a:cs typeface="Calibri"/>
              </a:rPr>
              <a:t>of</a:t>
            </a:r>
            <a:r>
              <a:rPr sz="1350" spc="-15" dirty="0">
                <a:solidFill>
                  <a:srgbClr val="374051"/>
                </a:solidFill>
                <a:latin typeface="Times New Roman"/>
                <a:cs typeface="Times New Roman"/>
              </a:rPr>
              <a:t> </a:t>
            </a:r>
            <a:r>
              <a:rPr sz="1350" spc="10" dirty="0">
                <a:solidFill>
                  <a:srgbClr val="374051"/>
                </a:solidFill>
                <a:latin typeface="Calibri"/>
                <a:cs typeface="Calibri"/>
              </a:rPr>
              <a:t>t</a:t>
            </a:r>
            <a:r>
              <a:rPr sz="1350" spc="30" dirty="0">
                <a:solidFill>
                  <a:srgbClr val="374051"/>
                </a:solidFill>
                <a:latin typeface="Calibri"/>
                <a:cs typeface="Calibri"/>
              </a:rPr>
              <a:t>h</a:t>
            </a:r>
            <a:r>
              <a:rPr sz="1350" spc="20" dirty="0">
                <a:solidFill>
                  <a:srgbClr val="374051"/>
                </a:solidFill>
                <a:latin typeface="Calibri"/>
                <a:cs typeface="Calibri"/>
              </a:rPr>
              <a:t>e</a:t>
            </a:r>
            <a:endParaRPr sz="1350">
              <a:latin typeface="Calibri"/>
              <a:cs typeface="Calibri"/>
            </a:endParaRPr>
          </a:p>
        </p:txBody>
      </p:sp>
      <p:sp>
        <p:nvSpPr>
          <p:cNvPr id="9" name="object 9"/>
          <p:cNvSpPr txBox="1"/>
          <p:nvPr/>
        </p:nvSpPr>
        <p:spPr>
          <a:xfrm>
            <a:off x="1371600" y="3040063"/>
            <a:ext cx="4808538"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tr</a:t>
            </a:r>
            <a:r>
              <a:rPr sz="1350" spc="-5" dirty="0">
                <a:solidFill>
                  <a:srgbClr val="374051"/>
                </a:solidFill>
                <a:latin typeface="Calibri"/>
                <a:cs typeface="Calibri"/>
              </a:rPr>
              <a:t>an</a:t>
            </a:r>
            <a:r>
              <a:rPr sz="1350" spc="-10" dirty="0">
                <a:solidFill>
                  <a:srgbClr val="374051"/>
                </a:solidFill>
                <a:latin typeface="Calibri"/>
                <a:cs typeface="Calibri"/>
              </a:rPr>
              <a:t>s</a:t>
            </a:r>
            <a:r>
              <a:rPr sz="1350" dirty="0">
                <a:solidFill>
                  <a:srgbClr val="374051"/>
                </a:solidFill>
                <a:latin typeface="Calibri"/>
                <a:cs typeface="Calibri"/>
              </a:rPr>
              <a:t>mi</a:t>
            </a:r>
            <a:r>
              <a:rPr sz="1350" spc="-10" dirty="0">
                <a:solidFill>
                  <a:srgbClr val="374051"/>
                </a:solidFill>
                <a:latin typeface="Calibri"/>
                <a:cs typeface="Calibri"/>
              </a:rPr>
              <a:t>s</a:t>
            </a:r>
            <a:r>
              <a:rPr sz="1350" spc="-5" dirty="0">
                <a:solidFill>
                  <a:srgbClr val="374051"/>
                </a:solidFill>
                <a:latin typeface="Calibri"/>
                <a:cs typeface="Calibri"/>
              </a:rPr>
              <a:t>s</a:t>
            </a:r>
            <a:r>
              <a:rPr sz="1350" dirty="0">
                <a:solidFill>
                  <a:srgbClr val="374051"/>
                </a:solidFill>
                <a:latin typeface="Calibri"/>
                <a:cs typeface="Calibri"/>
              </a:rPr>
              <a:t>i</a:t>
            </a:r>
            <a:r>
              <a:rPr sz="1350" spc="-5" dirty="0">
                <a:solidFill>
                  <a:srgbClr val="374051"/>
                </a:solidFill>
                <a:latin typeface="Calibri"/>
                <a:cs typeface="Calibri"/>
              </a:rPr>
              <a:t>o</a:t>
            </a:r>
            <a:r>
              <a:rPr sz="1350" dirty="0">
                <a:solidFill>
                  <a:srgbClr val="374051"/>
                </a:solidFill>
                <a:latin typeface="Calibri"/>
                <a:cs typeface="Calibri"/>
              </a:rPr>
              <a:t>n</a:t>
            </a:r>
            <a:r>
              <a:rPr sz="1350" spc="20" dirty="0">
                <a:solidFill>
                  <a:srgbClr val="374051"/>
                </a:solidFill>
                <a:latin typeface="Times New Roman"/>
                <a:cs typeface="Times New Roman"/>
              </a:rPr>
              <a:t> </a:t>
            </a:r>
            <a:r>
              <a:rPr sz="1350" dirty="0">
                <a:solidFill>
                  <a:srgbClr val="374051"/>
                </a:solidFill>
                <a:latin typeface="Calibri"/>
                <a:cs typeface="Calibri"/>
              </a:rPr>
              <a:t>g</a:t>
            </a:r>
            <a:r>
              <a:rPr sz="1350" spc="-20" dirty="0">
                <a:solidFill>
                  <a:srgbClr val="374051"/>
                </a:solidFill>
                <a:latin typeface="Calibri"/>
                <a:cs typeface="Calibri"/>
              </a:rPr>
              <a:t>a</a:t>
            </a:r>
            <a:r>
              <a:rPr sz="1350" dirty="0">
                <a:solidFill>
                  <a:srgbClr val="374051"/>
                </a:solidFill>
                <a:latin typeface="Calibri"/>
                <a:cs typeface="Calibri"/>
              </a:rPr>
              <a:t>tes</a:t>
            </a:r>
            <a:r>
              <a:rPr sz="1350" spc="15" dirty="0">
                <a:solidFill>
                  <a:srgbClr val="374051"/>
                </a:solidFill>
                <a:latin typeface="Times New Roman"/>
                <a:cs typeface="Times New Roman"/>
              </a:rPr>
              <a:t> </a:t>
            </a:r>
            <a:r>
              <a:rPr sz="1350" dirty="0">
                <a:solidFill>
                  <a:srgbClr val="374051"/>
                </a:solidFill>
                <a:latin typeface="Calibri"/>
                <a:cs typeface="Calibri"/>
              </a:rPr>
              <a:t>wi</a:t>
            </a:r>
            <a:r>
              <a:rPr sz="1350" spc="-10" dirty="0">
                <a:solidFill>
                  <a:srgbClr val="374051"/>
                </a:solidFill>
                <a:latin typeface="Calibri"/>
                <a:cs typeface="Calibri"/>
              </a:rPr>
              <a:t>l</a:t>
            </a:r>
            <a:r>
              <a:rPr sz="1350" dirty="0">
                <a:solidFill>
                  <a:srgbClr val="374051"/>
                </a:solidFill>
                <a:latin typeface="Calibri"/>
                <a:cs typeface="Calibri"/>
              </a:rPr>
              <a:t>l</a:t>
            </a:r>
            <a:r>
              <a:rPr sz="1350" spc="45" dirty="0">
                <a:solidFill>
                  <a:srgbClr val="374051"/>
                </a:solidFill>
                <a:latin typeface="Times New Roman"/>
                <a:cs typeface="Times New Roman"/>
              </a:rPr>
              <a:t> </a:t>
            </a:r>
            <a:r>
              <a:rPr sz="1350" spc="-5" dirty="0">
                <a:solidFill>
                  <a:srgbClr val="374051"/>
                </a:solidFill>
                <a:latin typeface="Calibri"/>
                <a:cs typeface="Calibri"/>
              </a:rPr>
              <a:t>b</a:t>
            </a:r>
            <a:r>
              <a:rPr sz="1350" dirty="0">
                <a:solidFill>
                  <a:srgbClr val="374051"/>
                </a:solidFill>
                <a:latin typeface="Calibri"/>
                <a:cs typeface="Calibri"/>
              </a:rPr>
              <a:t>e</a:t>
            </a:r>
            <a:r>
              <a:rPr sz="1350" spc="30" dirty="0">
                <a:solidFill>
                  <a:srgbClr val="374051"/>
                </a:solidFill>
                <a:latin typeface="Times New Roman"/>
                <a:cs typeface="Times New Roman"/>
              </a:rPr>
              <a:t> </a:t>
            </a:r>
            <a:r>
              <a:rPr sz="1350" spc="-5" dirty="0">
                <a:solidFill>
                  <a:srgbClr val="374051"/>
                </a:solidFill>
                <a:latin typeface="Calibri"/>
                <a:cs typeface="Calibri"/>
              </a:rPr>
              <a:t>d</a:t>
            </a:r>
            <a:r>
              <a:rPr sz="1350" dirty="0">
                <a:solidFill>
                  <a:srgbClr val="374051"/>
                </a:solidFill>
                <a:latin typeface="Calibri"/>
                <a:cs typeface="Calibri"/>
              </a:rPr>
              <a:t>i</a:t>
            </a:r>
            <a:r>
              <a:rPr sz="1350" spc="-10" dirty="0">
                <a:solidFill>
                  <a:srgbClr val="374051"/>
                </a:solidFill>
                <a:latin typeface="Calibri"/>
                <a:cs typeface="Calibri"/>
              </a:rPr>
              <a:t>s</a:t>
            </a:r>
            <a:r>
              <a:rPr sz="1350" dirty="0">
                <a:solidFill>
                  <a:srgbClr val="374051"/>
                </a:solidFill>
                <a:latin typeface="Calibri"/>
                <a:cs typeface="Calibri"/>
              </a:rPr>
              <a:t>a</a:t>
            </a:r>
            <a:r>
              <a:rPr sz="1350" spc="-10" dirty="0">
                <a:solidFill>
                  <a:srgbClr val="374051"/>
                </a:solidFill>
                <a:latin typeface="Calibri"/>
                <a:cs typeface="Calibri"/>
              </a:rPr>
              <a:t>b</a:t>
            </a:r>
            <a:r>
              <a:rPr sz="1350" dirty="0">
                <a:solidFill>
                  <a:srgbClr val="374051"/>
                </a:solidFill>
                <a:latin typeface="Calibri"/>
                <a:cs typeface="Calibri"/>
              </a:rPr>
              <a:t>le</a:t>
            </a:r>
            <a:r>
              <a:rPr sz="1350" spc="-10" dirty="0">
                <a:solidFill>
                  <a:srgbClr val="374051"/>
                </a:solidFill>
                <a:latin typeface="Calibri"/>
                <a:cs typeface="Calibri"/>
              </a:rPr>
              <a:t>d</a:t>
            </a:r>
            <a:r>
              <a:rPr sz="1350" dirty="0">
                <a:solidFill>
                  <a:srgbClr val="374051"/>
                </a:solidFill>
                <a:latin typeface="Calibri"/>
                <a:cs typeface="Calibri"/>
              </a:rPr>
              <a:t>,</a:t>
            </a:r>
            <a:r>
              <a:rPr sz="1350" spc="30" dirty="0">
                <a:solidFill>
                  <a:srgbClr val="374051"/>
                </a:solidFill>
                <a:latin typeface="Times New Roman"/>
                <a:cs typeface="Times New Roman"/>
              </a:rPr>
              <a:t> </a:t>
            </a:r>
            <a:r>
              <a:rPr sz="1350" dirty="0">
                <a:solidFill>
                  <a:srgbClr val="374051"/>
                </a:solidFill>
                <a:latin typeface="Calibri"/>
                <a:cs typeface="Calibri"/>
              </a:rPr>
              <a:t>a</a:t>
            </a:r>
            <a:r>
              <a:rPr sz="1350" spc="-10" dirty="0">
                <a:solidFill>
                  <a:srgbClr val="374051"/>
                </a:solidFill>
                <a:latin typeface="Calibri"/>
                <a:cs typeface="Calibri"/>
              </a:rPr>
              <a:t>n</a:t>
            </a:r>
            <a:r>
              <a:rPr sz="1350" dirty="0">
                <a:solidFill>
                  <a:srgbClr val="374051"/>
                </a:solidFill>
                <a:latin typeface="Calibri"/>
                <a:cs typeface="Calibri"/>
              </a:rPr>
              <a:t>d</a:t>
            </a:r>
            <a:r>
              <a:rPr sz="1350" spc="30" dirty="0">
                <a:solidFill>
                  <a:srgbClr val="374051"/>
                </a:solidFill>
                <a:latin typeface="Times New Roman"/>
                <a:cs typeface="Times New Roman"/>
              </a:rPr>
              <a:t> </a:t>
            </a:r>
            <a:r>
              <a:rPr sz="1350" dirty="0">
                <a:solidFill>
                  <a:srgbClr val="374051"/>
                </a:solidFill>
                <a:latin typeface="Calibri"/>
                <a:cs typeface="Calibri"/>
              </a:rPr>
              <a:t>Y</a:t>
            </a:r>
            <a:r>
              <a:rPr sz="1350" spc="30" dirty="0">
                <a:solidFill>
                  <a:srgbClr val="374051"/>
                </a:solidFill>
                <a:latin typeface="Times New Roman"/>
                <a:cs typeface="Times New Roman"/>
              </a:rPr>
              <a:t> </a:t>
            </a:r>
            <a:r>
              <a:rPr sz="1350" spc="-10" dirty="0">
                <a:solidFill>
                  <a:srgbClr val="374051"/>
                </a:solidFill>
                <a:latin typeface="Calibri"/>
                <a:cs typeface="Calibri"/>
              </a:rPr>
              <a:t>w</a:t>
            </a:r>
            <a:r>
              <a:rPr sz="1350" dirty="0">
                <a:solidFill>
                  <a:srgbClr val="374051"/>
                </a:solidFill>
                <a:latin typeface="Calibri"/>
                <a:cs typeface="Calibri"/>
              </a:rPr>
              <a:t>ill</a:t>
            </a:r>
            <a:r>
              <a:rPr sz="1350" spc="45" dirty="0">
                <a:solidFill>
                  <a:srgbClr val="374051"/>
                </a:solidFill>
                <a:latin typeface="Times New Roman"/>
                <a:cs typeface="Times New Roman"/>
              </a:rPr>
              <a:t> </a:t>
            </a:r>
            <a:r>
              <a:rPr sz="1350" spc="-5" dirty="0">
                <a:solidFill>
                  <a:srgbClr val="374051"/>
                </a:solidFill>
                <a:latin typeface="Calibri"/>
                <a:cs typeface="Calibri"/>
              </a:rPr>
              <a:t>b</a:t>
            </a:r>
            <a:r>
              <a:rPr sz="1350" dirty="0">
                <a:solidFill>
                  <a:srgbClr val="374051"/>
                </a:solidFill>
                <a:latin typeface="Calibri"/>
                <a:cs typeface="Calibri"/>
              </a:rPr>
              <a:t>e</a:t>
            </a:r>
            <a:r>
              <a:rPr sz="1350" spc="15" dirty="0">
                <a:solidFill>
                  <a:srgbClr val="374051"/>
                </a:solidFill>
                <a:latin typeface="Times New Roman"/>
                <a:cs typeface="Times New Roman"/>
              </a:rPr>
              <a:t> </a:t>
            </a:r>
            <a:r>
              <a:rPr sz="1350" spc="-5" dirty="0">
                <a:solidFill>
                  <a:srgbClr val="374051"/>
                </a:solidFill>
                <a:latin typeface="Calibri"/>
                <a:cs typeface="Calibri"/>
              </a:rPr>
              <a:t>d</a:t>
            </a:r>
            <a:r>
              <a:rPr sz="1350" dirty="0">
                <a:solidFill>
                  <a:srgbClr val="374051"/>
                </a:solidFill>
                <a:latin typeface="Calibri"/>
                <a:cs typeface="Calibri"/>
              </a:rPr>
              <a:t>i</a:t>
            </a:r>
            <a:r>
              <a:rPr sz="1350" spc="-10" dirty="0">
                <a:solidFill>
                  <a:srgbClr val="374051"/>
                </a:solidFill>
                <a:latin typeface="Calibri"/>
                <a:cs typeface="Calibri"/>
              </a:rPr>
              <a:t>sc</a:t>
            </a:r>
            <a:r>
              <a:rPr sz="1350" dirty="0">
                <a:solidFill>
                  <a:srgbClr val="374051"/>
                </a:solidFill>
                <a:latin typeface="Calibri"/>
                <a:cs typeface="Calibri"/>
              </a:rPr>
              <a:t>o</a:t>
            </a:r>
            <a:r>
              <a:rPr sz="1350" spc="-5" dirty="0">
                <a:solidFill>
                  <a:srgbClr val="374051"/>
                </a:solidFill>
                <a:latin typeface="Calibri"/>
                <a:cs typeface="Calibri"/>
              </a:rPr>
              <a:t>n</a:t>
            </a:r>
            <a:r>
              <a:rPr sz="1350" spc="-10" dirty="0">
                <a:solidFill>
                  <a:srgbClr val="374051"/>
                </a:solidFill>
                <a:latin typeface="Calibri"/>
                <a:cs typeface="Calibri"/>
              </a:rPr>
              <a:t>n</a:t>
            </a:r>
            <a:r>
              <a:rPr sz="1350" dirty="0">
                <a:solidFill>
                  <a:srgbClr val="374051"/>
                </a:solidFill>
                <a:latin typeface="Calibri"/>
                <a:cs typeface="Calibri"/>
              </a:rPr>
              <a:t>ecte</a:t>
            </a:r>
            <a:r>
              <a:rPr sz="1350" spc="-20" dirty="0">
                <a:solidFill>
                  <a:srgbClr val="374051"/>
                </a:solidFill>
                <a:latin typeface="Calibri"/>
                <a:cs typeface="Calibri"/>
              </a:rPr>
              <a:t>d</a:t>
            </a:r>
            <a:r>
              <a:rPr sz="1350" spc="10" dirty="0">
                <a:solidFill>
                  <a:srgbClr val="374051"/>
                </a:solidFill>
                <a:latin typeface="Calibri"/>
                <a:cs typeface="Calibri"/>
              </a:rPr>
              <a:t>fr</a:t>
            </a:r>
            <a:r>
              <a:rPr sz="1350" spc="25" dirty="0">
                <a:solidFill>
                  <a:srgbClr val="374051"/>
                </a:solidFill>
                <a:latin typeface="Calibri"/>
                <a:cs typeface="Calibri"/>
              </a:rPr>
              <a:t>o</a:t>
            </a:r>
            <a:r>
              <a:rPr sz="1350" spc="30" dirty="0">
                <a:solidFill>
                  <a:srgbClr val="374051"/>
                </a:solidFill>
                <a:latin typeface="Calibri"/>
                <a:cs typeface="Calibri"/>
              </a:rPr>
              <a:t>m</a:t>
            </a:r>
            <a:endParaRPr sz="1350">
              <a:latin typeface="Calibri"/>
              <a:cs typeface="Calibri"/>
            </a:endParaRPr>
          </a:p>
        </p:txBody>
      </p:sp>
      <p:sp>
        <p:nvSpPr>
          <p:cNvPr id="10" name="object 10"/>
          <p:cNvSpPr txBox="1"/>
          <p:nvPr/>
        </p:nvSpPr>
        <p:spPr>
          <a:xfrm>
            <a:off x="1371600" y="3313113"/>
            <a:ext cx="4651375"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0" dirty="0">
                <a:solidFill>
                  <a:srgbClr val="374051"/>
                </a:solidFill>
                <a:latin typeface="Calibri"/>
                <a:cs typeface="Calibri"/>
              </a:rPr>
              <a:t>t</a:t>
            </a:r>
            <a:r>
              <a:rPr sz="1350" spc="25" dirty="0">
                <a:solidFill>
                  <a:srgbClr val="374051"/>
                </a:solidFill>
                <a:latin typeface="Calibri"/>
                <a:cs typeface="Calibri"/>
              </a:rPr>
              <a:t>h</a:t>
            </a:r>
            <a:r>
              <a:rPr sz="1350" spc="20" dirty="0">
                <a:solidFill>
                  <a:srgbClr val="374051"/>
                </a:solidFill>
                <a:latin typeface="Calibri"/>
                <a:cs typeface="Calibri"/>
              </a:rPr>
              <a:t>e</a:t>
            </a:r>
            <a:r>
              <a:rPr sz="1350" spc="-75" dirty="0">
                <a:solidFill>
                  <a:srgbClr val="374051"/>
                </a:solidFill>
                <a:latin typeface="Times New Roman"/>
                <a:cs typeface="Times New Roman"/>
              </a:rPr>
              <a:t> </a:t>
            </a:r>
            <a:r>
              <a:rPr sz="1350" spc="10" dirty="0">
                <a:solidFill>
                  <a:srgbClr val="374051"/>
                </a:solidFill>
                <a:latin typeface="Calibri"/>
                <a:cs typeface="Calibri"/>
              </a:rPr>
              <a:t>s</a:t>
            </a:r>
            <a:r>
              <a:rPr sz="1350" spc="20" dirty="0">
                <a:solidFill>
                  <a:srgbClr val="374051"/>
                </a:solidFill>
                <a:latin typeface="Calibri"/>
                <a:cs typeface="Calibri"/>
              </a:rPr>
              <a:t>t</a:t>
            </a:r>
            <a:r>
              <a:rPr sz="1350" spc="10" dirty="0">
                <a:solidFill>
                  <a:srgbClr val="374051"/>
                </a:solidFill>
                <a:latin typeface="Calibri"/>
                <a:cs typeface="Calibri"/>
              </a:rPr>
              <a:t>r</a:t>
            </a:r>
            <a:r>
              <a:rPr sz="1350" spc="25" dirty="0">
                <a:solidFill>
                  <a:srgbClr val="374051"/>
                </a:solidFill>
                <a:latin typeface="Calibri"/>
                <a:cs typeface="Calibri"/>
              </a:rPr>
              <a:t>on</a:t>
            </a:r>
            <a:r>
              <a:rPr sz="1350" spc="15" dirty="0">
                <a:solidFill>
                  <a:srgbClr val="374051"/>
                </a:solidFill>
                <a:latin typeface="Calibri"/>
                <a:cs typeface="Calibri"/>
              </a:rPr>
              <a:t>g</a:t>
            </a:r>
            <a:r>
              <a:rPr sz="1350" spc="-60" dirty="0">
                <a:solidFill>
                  <a:srgbClr val="374051"/>
                </a:solidFill>
                <a:latin typeface="Times New Roman"/>
                <a:cs typeface="Times New Roman"/>
              </a:rPr>
              <a:t> </a:t>
            </a:r>
            <a:r>
              <a:rPr sz="1350" spc="5" dirty="0">
                <a:solidFill>
                  <a:srgbClr val="374051"/>
                </a:solidFill>
                <a:latin typeface="Calibri"/>
                <a:cs typeface="Calibri"/>
              </a:rPr>
              <a:t>'</a:t>
            </a:r>
            <a:r>
              <a:rPr sz="1350" spc="25" dirty="0">
                <a:solidFill>
                  <a:srgbClr val="374051"/>
                </a:solidFill>
                <a:latin typeface="Calibri"/>
                <a:cs typeface="Calibri"/>
              </a:rPr>
              <a:t>0</a:t>
            </a:r>
            <a:r>
              <a:rPr sz="1350" spc="5" dirty="0">
                <a:solidFill>
                  <a:srgbClr val="374051"/>
                </a:solidFill>
                <a:latin typeface="Calibri"/>
                <a:cs typeface="Calibri"/>
              </a:rPr>
              <a:t>'</a:t>
            </a:r>
            <a:r>
              <a:rPr sz="1350" spc="-80" dirty="0">
                <a:solidFill>
                  <a:srgbClr val="374051"/>
                </a:solidFill>
                <a:latin typeface="Times New Roman"/>
                <a:cs typeface="Times New Roman"/>
              </a:rPr>
              <a:t> </a:t>
            </a:r>
            <a:r>
              <a:rPr sz="1350" spc="10" dirty="0">
                <a:solidFill>
                  <a:srgbClr val="374051"/>
                </a:solidFill>
                <a:latin typeface="Calibri"/>
                <a:cs typeface="Calibri"/>
              </a:rPr>
              <a:t>s</a:t>
            </a:r>
            <a:r>
              <a:rPr sz="1350" spc="25" dirty="0">
                <a:solidFill>
                  <a:srgbClr val="374051"/>
                </a:solidFill>
                <a:latin typeface="Calibri"/>
                <a:cs typeface="Calibri"/>
              </a:rPr>
              <a:t>ou</a:t>
            </a:r>
            <a:r>
              <a:rPr sz="1350" spc="10" dirty="0">
                <a:solidFill>
                  <a:srgbClr val="374051"/>
                </a:solidFill>
                <a:latin typeface="Calibri"/>
                <a:cs typeface="Calibri"/>
              </a:rPr>
              <a:t>r</a:t>
            </a:r>
            <a:r>
              <a:rPr sz="1350" spc="25" dirty="0">
                <a:solidFill>
                  <a:srgbClr val="374051"/>
                </a:solidFill>
                <a:latin typeface="Calibri"/>
                <a:cs typeface="Calibri"/>
              </a:rPr>
              <a:t>ce</a:t>
            </a:r>
            <a:r>
              <a:rPr sz="1350" spc="10" dirty="0">
                <a:solidFill>
                  <a:srgbClr val="374051"/>
                </a:solidFill>
                <a:latin typeface="Calibri"/>
                <a:cs typeface="Calibri"/>
              </a:rPr>
              <a:t>,</a:t>
            </a:r>
            <a:r>
              <a:rPr sz="1350" spc="-60" dirty="0">
                <a:solidFill>
                  <a:srgbClr val="374051"/>
                </a:solidFill>
                <a:latin typeface="Times New Roman"/>
                <a:cs typeface="Times New Roman"/>
              </a:rPr>
              <a:t> </a:t>
            </a:r>
            <a:r>
              <a:rPr sz="1350" spc="10" dirty="0">
                <a:solidFill>
                  <a:srgbClr val="374051"/>
                </a:solidFill>
                <a:latin typeface="Calibri"/>
                <a:cs typeface="Calibri"/>
              </a:rPr>
              <a:t>all</a:t>
            </a:r>
            <a:r>
              <a:rPr sz="1350" spc="25" dirty="0">
                <a:solidFill>
                  <a:srgbClr val="374051"/>
                </a:solidFill>
                <a:latin typeface="Calibri"/>
                <a:cs typeface="Calibri"/>
              </a:rPr>
              <a:t>o</a:t>
            </a:r>
            <a:r>
              <a:rPr sz="1350" spc="40" dirty="0">
                <a:solidFill>
                  <a:srgbClr val="374051"/>
                </a:solidFill>
                <a:latin typeface="Calibri"/>
                <a:cs typeface="Calibri"/>
              </a:rPr>
              <a:t>w</a:t>
            </a:r>
            <a:r>
              <a:rPr sz="1350" spc="10" dirty="0">
                <a:solidFill>
                  <a:srgbClr val="374051"/>
                </a:solidFill>
                <a:latin typeface="Calibri"/>
                <a:cs typeface="Calibri"/>
              </a:rPr>
              <a:t>i</a:t>
            </a:r>
            <a:r>
              <a:rPr sz="1350" spc="25" dirty="0">
                <a:solidFill>
                  <a:srgbClr val="374051"/>
                </a:solidFill>
                <a:latin typeface="Calibri"/>
                <a:cs typeface="Calibri"/>
              </a:rPr>
              <a:t>n</a:t>
            </a:r>
            <a:r>
              <a:rPr sz="1350" spc="15" dirty="0">
                <a:solidFill>
                  <a:srgbClr val="374051"/>
                </a:solidFill>
                <a:latin typeface="Calibri"/>
                <a:cs typeface="Calibri"/>
              </a:rPr>
              <a:t>g</a:t>
            </a:r>
            <a:r>
              <a:rPr sz="1350" spc="-60" dirty="0">
                <a:solidFill>
                  <a:srgbClr val="374051"/>
                </a:solidFill>
                <a:latin typeface="Times New Roman"/>
                <a:cs typeface="Times New Roman"/>
              </a:rPr>
              <a:t> </a:t>
            </a:r>
            <a:r>
              <a:rPr sz="1350" spc="15" dirty="0">
                <a:solidFill>
                  <a:srgbClr val="374051"/>
                </a:solidFill>
                <a:latin typeface="Calibri"/>
                <a:cs typeface="Calibri"/>
              </a:rPr>
              <a:t>Y</a:t>
            </a:r>
            <a:r>
              <a:rPr sz="1350" spc="-65" dirty="0">
                <a:solidFill>
                  <a:srgbClr val="374051"/>
                </a:solidFill>
                <a:latin typeface="Times New Roman"/>
                <a:cs typeface="Times New Roman"/>
              </a:rPr>
              <a:t> </a:t>
            </a:r>
            <a:r>
              <a:rPr sz="1350" spc="5" dirty="0">
                <a:solidFill>
                  <a:srgbClr val="374051"/>
                </a:solidFill>
                <a:latin typeface="Calibri"/>
                <a:cs typeface="Calibri"/>
              </a:rPr>
              <a:t>t</a:t>
            </a:r>
            <a:r>
              <a:rPr sz="1350" spc="20" dirty="0">
                <a:solidFill>
                  <a:srgbClr val="374051"/>
                </a:solidFill>
                <a:latin typeface="Calibri"/>
                <a:cs typeface="Calibri"/>
              </a:rPr>
              <a:t>o</a:t>
            </a:r>
            <a:r>
              <a:rPr sz="1350" spc="-70" dirty="0">
                <a:solidFill>
                  <a:srgbClr val="374051"/>
                </a:solidFill>
                <a:latin typeface="Times New Roman"/>
                <a:cs typeface="Times New Roman"/>
              </a:rPr>
              <a:t> </a:t>
            </a:r>
            <a:r>
              <a:rPr sz="1350" spc="30" dirty="0">
                <a:solidFill>
                  <a:srgbClr val="374051"/>
                </a:solidFill>
                <a:latin typeface="Calibri"/>
                <a:cs typeface="Calibri"/>
              </a:rPr>
              <a:t>b</a:t>
            </a:r>
            <a:r>
              <a:rPr sz="1350" spc="20" dirty="0">
                <a:solidFill>
                  <a:srgbClr val="374051"/>
                </a:solidFill>
                <a:latin typeface="Calibri"/>
                <a:cs typeface="Calibri"/>
              </a:rPr>
              <a:t>e</a:t>
            </a:r>
            <a:r>
              <a:rPr sz="1350" spc="-90" dirty="0">
                <a:solidFill>
                  <a:srgbClr val="374051"/>
                </a:solidFill>
                <a:latin typeface="Times New Roman"/>
                <a:cs typeface="Times New Roman"/>
              </a:rPr>
              <a:t> </a:t>
            </a:r>
            <a:r>
              <a:rPr sz="1350" spc="30" dirty="0">
                <a:solidFill>
                  <a:srgbClr val="374051"/>
                </a:solidFill>
                <a:latin typeface="Calibri"/>
                <a:cs typeface="Calibri"/>
              </a:rPr>
              <a:t>p</a:t>
            </a:r>
            <a:r>
              <a:rPr sz="1350" spc="25" dirty="0">
                <a:solidFill>
                  <a:srgbClr val="374051"/>
                </a:solidFill>
                <a:latin typeface="Calibri"/>
                <a:cs typeface="Calibri"/>
              </a:rPr>
              <a:t>u</a:t>
            </a:r>
            <a:r>
              <a:rPr sz="1350" spc="10" dirty="0">
                <a:solidFill>
                  <a:srgbClr val="374051"/>
                </a:solidFill>
                <a:latin typeface="Calibri"/>
                <a:cs typeface="Calibri"/>
              </a:rPr>
              <a:t>ll</a:t>
            </a:r>
            <a:r>
              <a:rPr sz="1350" spc="25" dirty="0">
                <a:solidFill>
                  <a:srgbClr val="374051"/>
                </a:solidFill>
                <a:latin typeface="Calibri"/>
                <a:cs typeface="Calibri"/>
              </a:rPr>
              <a:t>e</a:t>
            </a:r>
            <a:r>
              <a:rPr sz="1350" spc="20" dirty="0">
                <a:solidFill>
                  <a:srgbClr val="374051"/>
                </a:solidFill>
                <a:latin typeface="Calibri"/>
                <a:cs typeface="Calibri"/>
              </a:rPr>
              <a:t>d</a:t>
            </a:r>
            <a:r>
              <a:rPr sz="1350" spc="-75" dirty="0">
                <a:solidFill>
                  <a:srgbClr val="374051"/>
                </a:solidFill>
                <a:latin typeface="Times New Roman"/>
                <a:cs typeface="Times New Roman"/>
              </a:rPr>
              <a:t> </a:t>
            </a:r>
            <a:r>
              <a:rPr sz="1350" spc="5" dirty="0">
                <a:solidFill>
                  <a:srgbClr val="374051"/>
                </a:solidFill>
                <a:latin typeface="Calibri"/>
                <a:cs typeface="Calibri"/>
              </a:rPr>
              <a:t>t</a:t>
            </a:r>
            <a:r>
              <a:rPr sz="1350" spc="20" dirty="0">
                <a:solidFill>
                  <a:srgbClr val="374051"/>
                </a:solidFill>
                <a:latin typeface="Calibri"/>
                <a:cs typeface="Calibri"/>
              </a:rPr>
              <a:t>o</a:t>
            </a:r>
            <a:r>
              <a:rPr sz="1350" spc="-70" dirty="0">
                <a:solidFill>
                  <a:srgbClr val="374051"/>
                </a:solidFill>
                <a:latin typeface="Times New Roman"/>
                <a:cs typeface="Times New Roman"/>
              </a:rPr>
              <a:t> </a:t>
            </a:r>
            <a:r>
              <a:rPr sz="1350" spc="15" dirty="0">
                <a:solidFill>
                  <a:srgbClr val="374051"/>
                </a:solidFill>
                <a:latin typeface="Calibri"/>
                <a:cs typeface="Calibri"/>
              </a:rPr>
              <a:t>'</a:t>
            </a:r>
            <a:r>
              <a:rPr sz="1350" spc="10" dirty="0">
                <a:solidFill>
                  <a:srgbClr val="374051"/>
                </a:solidFill>
                <a:latin typeface="Calibri"/>
                <a:cs typeface="Calibri"/>
              </a:rPr>
              <a:t>1'</a:t>
            </a:r>
            <a:r>
              <a:rPr sz="1350" spc="-75" dirty="0">
                <a:solidFill>
                  <a:srgbClr val="374051"/>
                </a:solidFill>
                <a:latin typeface="Times New Roman"/>
                <a:cs typeface="Times New Roman"/>
              </a:rPr>
              <a:t> </a:t>
            </a:r>
            <a:r>
              <a:rPr sz="1350" spc="30" dirty="0">
                <a:solidFill>
                  <a:srgbClr val="374051"/>
                </a:solidFill>
                <a:latin typeface="Calibri"/>
                <a:cs typeface="Calibri"/>
              </a:rPr>
              <a:t>b</a:t>
            </a:r>
            <a:r>
              <a:rPr sz="1350" spc="15" dirty="0">
                <a:solidFill>
                  <a:srgbClr val="374051"/>
                </a:solidFill>
                <a:latin typeface="Calibri"/>
                <a:cs typeface="Calibri"/>
              </a:rPr>
              <a:t>y</a:t>
            </a:r>
            <a:r>
              <a:rPr sz="1350" spc="-60" dirty="0">
                <a:solidFill>
                  <a:srgbClr val="374051"/>
                </a:solidFill>
                <a:latin typeface="Times New Roman"/>
                <a:cs typeface="Times New Roman"/>
              </a:rPr>
              <a:t> </a:t>
            </a:r>
            <a:r>
              <a:rPr sz="1350" spc="10" dirty="0">
                <a:solidFill>
                  <a:srgbClr val="374051"/>
                </a:solidFill>
                <a:latin typeface="Calibri"/>
                <a:cs typeface="Calibri"/>
              </a:rPr>
              <a:t>t</a:t>
            </a:r>
            <a:r>
              <a:rPr sz="1350" spc="30" dirty="0">
                <a:solidFill>
                  <a:srgbClr val="374051"/>
                </a:solidFill>
                <a:latin typeface="Calibri"/>
                <a:cs typeface="Calibri"/>
              </a:rPr>
              <a:t>h</a:t>
            </a:r>
            <a:r>
              <a:rPr sz="1350" spc="20" dirty="0">
                <a:solidFill>
                  <a:srgbClr val="374051"/>
                </a:solidFill>
                <a:latin typeface="Calibri"/>
                <a:cs typeface="Calibri"/>
              </a:rPr>
              <a:t>e</a:t>
            </a:r>
            <a:r>
              <a:rPr sz="1350" spc="-15" dirty="0">
                <a:solidFill>
                  <a:srgbClr val="374051"/>
                </a:solidFill>
                <a:latin typeface="Times New Roman"/>
                <a:cs typeface="Times New Roman"/>
              </a:rPr>
              <a:t> </a:t>
            </a:r>
            <a:r>
              <a:rPr sz="1350" spc="25" dirty="0">
                <a:solidFill>
                  <a:srgbClr val="374051"/>
                </a:solidFill>
                <a:latin typeface="Calibri"/>
                <a:cs typeface="Calibri"/>
              </a:rPr>
              <a:t>pu</a:t>
            </a:r>
            <a:r>
              <a:rPr sz="1350" spc="10" dirty="0">
                <a:solidFill>
                  <a:srgbClr val="374051"/>
                </a:solidFill>
                <a:latin typeface="Calibri"/>
                <a:cs typeface="Calibri"/>
              </a:rPr>
              <a:t>l</a:t>
            </a:r>
            <a:r>
              <a:rPr sz="1350" spc="15" dirty="0">
                <a:solidFill>
                  <a:srgbClr val="374051"/>
                </a:solidFill>
                <a:latin typeface="Calibri"/>
                <a:cs typeface="Calibri"/>
              </a:rPr>
              <a:t>l</a:t>
            </a:r>
            <a:r>
              <a:rPr sz="1350" spc="10" dirty="0">
                <a:solidFill>
                  <a:srgbClr val="374051"/>
                </a:solidFill>
                <a:latin typeface="Calibri"/>
                <a:cs typeface="Calibri"/>
              </a:rPr>
              <a:t>-</a:t>
            </a:r>
            <a:r>
              <a:rPr sz="1350" spc="25" dirty="0">
                <a:solidFill>
                  <a:srgbClr val="374051"/>
                </a:solidFill>
                <a:latin typeface="Calibri"/>
                <a:cs typeface="Calibri"/>
              </a:rPr>
              <a:t>up</a:t>
            </a:r>
            <a:endParaRPr sz="1350">
              <a:latin typeface="Calibri"/>
              <a:cs typeface="Calibri"/>
            </a:endParaRPr>
          </a:p>
        </p:txBody>
      </p:sp>
      <p:sp>
        <p:nvSpPr>
          <p:cNvPr id="11" name="object 11"/>
          <p:cNvSpPr txBox="1"/>
          <p:nvPr/>
        </p:nvSpPr>
        <p:spPr>
          <a:xfrm>
            <a:off x="1371600" y="3584575"/>
            <a:ext cx="1954213"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spc="15" dirty="0">
                <a:solidFill>
                  <a:srgbClr val="374051"/>
                </a:solidFill>
                <a:latin typeface="Calibri"/>
                <a:cs typeface="Calibri"/>
              </a:rPr>
              <a:t>res</a:t>
            </a:r>
            <a:r>
              <a:rPr sz="1350" spc="10" dirty="0">
                <a:solidFill>
                  <a:srgbClr val="374051"/>
                </a:solidFill>
                <a:latin typeface="Calibri"/>
                <a:cs typeface="Calibri"/>
              </a:rPr>
              <a:t>i</a:t>
            </a:r>
            <a:r>
              <a:rPr sz="1350" spc="25" dirty="0">
                <a:solidFill>
                  <a:srgbClr val="374051"/>
                </a:solidFill>
                <a:latin typeface="Calibri"/>
                <a:cs typeface="Calibri"/>
              </a:rPr>
              <a:t>s</a:t>
            </a:r>
            <a:r>
              <a:rPr sz="1350" spc="15" dirty="0">
                <a:solidFill>
                  <a:srgbClr val="374051"/>
                </a:solidFill>
                <a:latin typeface="Calibri"/>
                <a:cs typeface="Calibri"/>
              </a:rPr>
              <a:t>tor</a:t>
            </a:r>
            <a:r>
              <a:rPr sz="1350" spc="-40" dirty="0">
                <a:solidFill>
                  <a:srgbClr val="374051"/>
                </a:solidFill>
                <a:latin typeface="Times New Roman"/>
                <a:cs typeface="Times New Roman"/>
              </a:rPr>
              <a:t> </a:t>
            </a:r>
            <a:r>
              <a:rPr sz="1350" spc="20" dirty="0">
                <a:solidFill>
                  <a:srgbClr val="374051"/>
                </a:solidFill>
                <a:latin typeface="Calibri"/>
                <a:cs typeface="Calibri"/>
              </a:rPr>
              <a:t>co</a:t>
            </a:r>
            <a:r>
              <a:rPr sz="1350" spc="25" dirty="0">
                <a:solidFill>
                  <a:srgbClr val="374051"/>
                </a:solidFill>
                <a:latin typeface="Calibri"/>
                <a:cs typeface="Calibri"/>
              </a:rPr>
              <a:t>n</a:t>
            </a:r>
            <a:r>
              <a:rPr sz="1350" spc="30" dirty="0">
                <a:solidFill>
                  <a:srgbClr val="374051"/>
                </a:solidFill>
                <a:latin typeface="Calibri"/>
                <a:cs typeface="Calibri"/>
              </a:rPr>
              <a:t>n</a:t>
            </a:r>
            <a:r>
              <a:rPr sz="1350" spc="15" dirty="0">
                <a:solidFill>
                  <a:srgbClr val="374051"/>
                </a:solidFill>
                <a:latin typeface="Calibri"/>
                <a:cs typeface="Calibri"/>
              </a:rPr>
              <a:t>ect</a:t>
            </a:r>
            <a:r>
              <a:rPr sz="1350" spc="20" dirty="0">
                <a:solidFill>
                  <a:srgbClr val="374051"/>
                </a:solidFill>
                <a:latin typeface="Calibri"/>
                <a:cs typeface="Calibri"/>
              </a:rPr>
              <a:t>ed</a:t>
            </a:r>
            <a:r>
              <a:rPr sz="1350" spc="-35" dirty="0">
                <a:solidFill>
                  <a:srgbClr val="374051"/>
                </a:solidFill>
                <a:latin typeface="Times New Roman"/>
                <a:cs typeface="Times New Roman"/>
              </a:rPr>
              <a:t> </a:t>
            </a:r>
            <a:r>
              <a:rPr sz="1350" spc="5" dirty="0">
                <a:solidFill>
                  <a:srgbClr val="374051"/>
                </a:solidFill>
                <a:latin typeface="Calibri"/>
                <a:cs typeface="Calibri"/>
              </a:rPr>
              <a:t>t</a:t>
            </a:r>
            <a:r>
              <a:rPr sz="1350" spc="20" dirty="0">
                <a:solidFill>
                  <a:srgbClr val="374051"/>
                </a:solidFill>
                <a:latin typeface="Calibri"/>
                <a:cs typeface="Calibri"/>
              </a:rPr>
              <a:t>o</a:t>
            </a:r>
            <a:r>
              <a:rPr sz="1350" spc="-45" dirty="0">
                <a:solidFill>
                  <a:srgbClr val="374051"/>
                </a:solidFill>
                <a:latin typeface="Times New Roman"/>
                <a:cs typeface="Times New Roman"/>
              </a:rPr>
              <a:t> </a:t>
            </a:r>
            <a:r>
              <a:rPr sz="1350" spc="25" dirty="0">
                <a:solidFill>
                  <a:srgbClr val="374051"/>
                </a:solidFill>
                <a:latin typeface="Calibri"/>
                <a:cs typeface="Calibri"/>
              </a:rPr>
              <a:t>V</a:t>
            </a:r>
            <a:r>
              <a:rPr sz="1350" spc="35" dirty="0">
                <a:solidFill>
                  <a:srgbClr val="374051"/>
                </a:solidFill>
                <a:latin typeface="Calibri"/>
                <a:cs typeface="Calibri"/>
              </a:rPr>
              <a:t>D</a:t>
            </a:r>
            <a:r>
              <a:rPr sz="1350" spc="10" dirty="0">
                <a:solidFill>
                  <a:srgbClr val="374051"/>
                </a:solidFill>
                <a:latin typeface="Calibri"/>
                <a:cs typeface="Calibri"/>
              </a:rPr>
              <a:t>D.</a:t>
            </a:r>
            <a:endParaRPr sz="1350">
              <a:latin typeface="Calibri"/>
              <a:cs typeface="Calibri"/>
            </a:endParaRPr>
          </a:p>
        </p:txBody>
      </p:sp>
      <p:sp>
        <p:nvSpPr>
          <p:cNvPr id="12" name="object 12"/>
          <p:cNvSpPr txBox="1"/>
          <p:nvPr/>
        </p:nvSpPr>
        <p:spPr>
          <a:xfrm>
            <a:off x="1130300" y="4841875"/>
            <a:ext cx="1882775" cy="266700"/>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9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20" dirty="0">
                <a:latin typeface="Calibri"/>
                <a:cs typeface="Calibri"/>
              </a:rPr>
              <a:t>ma</a:t>
            </a:r>
            <a:r>
              <a:rPr b="1" spc="-25" dirty="0">
                <a:latin typeface="Calibri"/>
                <a:cs typeface="Calibri"/>
              </a:rPr>
              <a:t>t</a:t>
            </a:r>
            <a:r>
              <a:rPr b="1" spc="-15" dirty="0">
                <a:latin typeface="Calibri"/>
                <a:cs typeface="Calibri"/>
              </a:rPr>
              <a:t>i</a:t>
            </a:r>
            <a:r>
              <a:rPr b="1" dirty="0">
                <a:latin typeface="Calibri"/>
                <a:cs typeface="Calibri"/>
              </a:rPr>
              <a:t>c</a:t>
            </a:r>
            <a:endParaRPr>
              <a:latin typeface="Calibri"/>
              <a:cs typeface="Calibri"/>
            </a:endParaRPr>
          </a:p>
        </p:txBody>
      </p:sp>
      <p:sp>
        <p:nvSpPr>
          <p:cNvPr id="178189" name="object 13"/>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8190" name="object 14"/>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8191" name="object 15"/>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8192" name="object 16"/>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78193" name="object 17"/>
          <p:cNvSpPr>
            <a:spLocks noChangeArrowheads="1"/>
          </p:cNvSpPr>
          <p:nvPr/>
        </p:nvSpPr>
        <p:spPr bwMode="auto">
          <a:xfrm>
            <a:off x="942975" y="5300663"/>
            <a:ext cx="5557838" cy="34909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8" name="object 18"/>
          <p:cNvSpPr>
            <a:spLocks noGrp="1"/>
          </p:cNvSpPr>
          <p:nvPr>
            <p:ph type="sldNum" sz="quarter" idx="12"/>
          </p:nvPr>
        </p:nvSpPr>
        <p:spPr/>
        <p:txBody>
          <a:bodyPr rtlCol="0"/>
          <a:lstStyle/>
          <a:p>
            <a:pPr fontAlgn="auto">
              <a:spcBef>
                <a:spcPts val="0"/>
              </a:spcBef>
              <a:spcAft>
                <a:spcPts val="0"/>
              </a:spcAft>
              <a:defRPr/>
            </a:pPr>
            <a:r>
              <a:rPr dirty="0" smtClean="0">
                <a:latin typeface="Calibri"/>
                <a:cs typeface="Calibri"/>
              </a:rPr>
              <a:t>9</a:t>
            </a:r>
            <a:r>
              <a:rPr lang="en-US" dirty="0" smtClean="0">
                <a:latin typeface="Calibri"/>
                <a:cs typeface="Calibri"/>
              </a:rPr>
              <a:t>1</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object 2"/>
          <p:cNvSpPr>
            <a:spLocks/>
          </p:cNvSpPr>
          <p:nvPr/>
        </p:nvSpPr>
        <p:spPr bwMode="auto">
          <a:xfrm>
            <a:off x="896938" y="9839325"/>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2338"/>
            <a:ext cx="1509713"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4" name="object 4"/>
          <p:cNvSpPr txBox="1"/>
          <p:nvPr/>
        </p:nvSpPr>
        <p:spPr>
          <a:xfrm>
            <a:off x="1130300" y="5630863"/>
            <a:ext cx="19843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80229"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0230"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0231"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0232"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0233" name="object 9"/>
          <p:cNvSpPr>
            <a:spLocks noChangeArrowheads="1"/>
          </p:cNvSpPr>
          <p:nvPr/>
        </p:nvSpPr>
        <p:spPr bwMode="auto">
          <a:xfrm>
            <a:off x="1139825" y="1455738"/>
            <a:ext cx="5538788" cy="3630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80234" name="object 10"/>
          <p:cNvSpPr>
            <a:spLocks noChangeArrowheads="1"/>
          </p:cNvSpPr>
          <p:nvPr/>
        </p:nvSpPr>
        <p:spPr bwMode="auto">
          <a:xfrm>
            <a:off x="930275" y="6321425"/>
            <a:ext cx="5711825" cy="27670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txBox="1"/>
          <p:nvPr/>
        </p:nvSpPr>
        <p:spPr>
          <a:xfrm>
            <a:off x="901700" y="9923463"/>
            <a:ext cx="679450" cy="169277"/>
          </a:xfrm>
          <a:prstGeom prst="rect">
            <a:avLst/>
          </a:prstGeom>
        </p:spPr>
        <p:txBody>
          <a:bodyPr lIns="0" tIns="0" rIns="0" bIns="0">
            <a:spAutoFit/>
          </a:bodyPr>
          <a:lstStyle/>
          <a:p>
            <a:pPr marL="12700" eaLnBrk="1" fontAlgn="auto" hangingPunct="1">
              <a:spcBef>
                <a:spcPts val="0"/>
              </a:spcBef>
              <a:spcAft>
                <a:spcPts val="0"/>
              </a:spcAft>
              <a:defRPr/>
            </a:pPr>
            <a:r>
              <a:rPr lang="en-US" sz="1100" b="1" dirty="0" smtClean="0">
                <a:latin typeface="Calibri"/>
                <a:cs typeface="Calibri"/>
              </a:rPr>
              <a:t>9</a:t>
            </a:r>
            <a:r>
              <a:rPr sz="1100" b="1" dirty="0" smtClean="0">
                <a:latin typeface="Calibri"/>
                <a:cs typeface="Calibri"/>
              </a:rPr>
              <a:t>2</a:t>
            </a:r>
            <a:r>
              <a:rPr sz="1100" b="1" spc="-35" dirty="0" smtClean="0">
                <a:latin typeface="Times New Roman"/>
                <a:cs typeface="Times New Roman"/>
              </a:rPr>
              <a:t> </a:t>
            </a:r>
            <a:r>
              <a:rPr sz="1100" b="1" dirty="0">
                <a:latin typeface="Calibri"/>
                <a:cs typeface="Calibri"/>
              </a:rPr>
              <a:t>|</a:t>
            </a:r>
            <a:r>
              <a:rPr sz="1100" b="1" spc="-45" dirty="0">
                <a:latin typeface="Times New Roman"/>
                <a:cs typeface="Times New Roman"/>
              </a:rPr>
              <a:t> </a:t>
            </a:r>
            <a:r>
              <a:rPr sz="1100" dirty="0">
                <a:solidFill>
                  <a:srgbClr val="7D7D7D"/>
                </a:solidFill>
                <a:latin typeface="Calibri"/>
                <a:cs typeface="Calibri"/>
              </a:rPr>
              <a:t>P</a:t>
            </a:r>
            <a:r>
              <a:rPr sz="1100" spc="15" dirty="0">
                <a:solidFill>
                  <a:srgbClr val="7D7D7D"/>
                </a:solidFill>
                <a:latin typeface="Times New Roman"/>
                <a:cs typeface="Times New Roman"/>
              </a:rPr>
              <a:t> </a:t>
            </a:r>
            <a:r>
              <a:rPr sz="1100" dirty="0">
                <a:solidFill>
                  <a:srgbClr val="7D7D7D"/>
                </a:solidFill>
                <a:latin typeface="Calibri"/>
                <a:cs typeface="Calibri"/>
              </a:rPr>
              <a:t>a</a:t>
            </a:r>
            <a:r>
              <a:rPr sz="1100" spc="10" dirty="0">
                <a:solidFill>
                  <a:srgbClr val="7D7D7D"/>
                </a:solidFill>
                <a:latin typeface="Times New Roman"/>
                <a:cs typeface="Times New Roman"/>
              </a:rPr>
              <a:t> </a:t>
            </a:r>
            <a:r>
              <a:rPr sz="1100" dirty="0">
                <a:solidFill>
                  <a:srgbClr val="7D7D7D"/>
                </a:solidFill>
                <a:latin typeface="Calibri"/>
                <a:cs typeface="Calibri"/>
              </a:rPr>
              <a:t>g</a:t>
            </a:r>
            <a:r>
              <a:rPr sz="1100" spc="-5" dirty="0">
                <a:solidFill>
                  <a:srgbClr val="7D7D7D"/>
                </a:solidFill>
                <a:latin typeface="Times New Roman"/>
                <a:cs typeface="Times New Roman"/>
              </a:rPr>
              <a:t> </a:t>
            </a:r>
            <a:r>
              <a:rPr sz="1100" dirty="0">
                <a:solidFill>
                  <a:srgbClr val="7D7D7D"/>
                </a:solidFill>
                <a:latin typeface="Calibri"/>
                <a:cs typeface="Calibri"/>
              </a:rPr>
              <a:t>e</a:t>
            </a:r>
            <a:endParaRPr sz="1100" dirty="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object 2"/>
          <p:cNvSpPr>
            <a:spLocks/>
          </p:cNvSpPr>
          <p:nvPr/>
        </p:nvSpPr>
        <p:spPr bwMode="auto">
          <a:xfrm>
            <a:off x="896938" y="982345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2275" name="object 3"/>
          <p:cNvSpPr>
            <a:spLocks/>
          </p:cNvSpPr>
          <p:nvPr/>
        </p:nvSpPr>
        <p:spPr bwMode="auto">
          <a:xfrm>
            <a:off x="2544763" y="1708150"/>
            <a:ext cx="3438525" cy="279400"/>
          </a:xfrm>
          <a:custGeom>
            <a:avLst/>
            <a:gdLst>
              <a:gd name="T0" fmla="*/ 0 w 3439160"/>
              <a:gd name="T1" fmla="*/ 278891 h 279400"/>
              <a:gd name="T2" fmla="*/ 3438149 w 3439160"/>
              <a:gd name="T3" fmla="*/ 278891 h 279400"/>
              <a:gd name="T4" fmla="*/ 3438149 w 3439160"/>
              <a:gd name="T5" fmla="*/ 0 h 279400"/>
              <a:gd name="T6" fmla="*/ 0 w 3439160"/>
              <a:gd name="T7" fmla="*/ 0 h 279400"/>
              <a:gd name="T8" fmla="*/ 0 w 3439160"/>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39160" h="279400">
                <a:moveTo>
                  <a:pt x="0" y="278891"/>
                </a:moveTo>
                <a:lnTo>
                  <a:pt x="3438784" y="278891"/>
                </a:lnTo>
                <a:lnTo>
                  <a:pt x="3438784"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2276" name="object 4"/>
          <p:cNvSpPr>
            <a:spLocks/>
          </p:cNvSpPr>
          <p:nvPr/>
        </p:nvSpPr>
        <p:spPr bwMode="auto">
          <a:xfrm>
            <a:off x="6026150" y="1708150"/>
            <a:ext cx="588963" cy="279400"/>
          </a:xfrm>
          <a:custGeom>
            <a:avLst/>
            <a:gdLst>
              <a:gd name="T0" fmla="*/ 0 w 589915"/>
              <a:gd name="T1" fmla="*/ 278891 h 279400"/>
              <a:gd name="T2" fmla="*/ 588835 w 589915"/>
              <a:gd name="T3" fmla="*/ 278891 h 279400"/>
              <a:gd name="T4" fmla="*/ 588835 w 589915"/>
              <a:gd name="T5" fmla="*/ 0 h 279400"/>
              <a:gd name="T6" fmla="*/ 0 w 589915"/>
              <a:gd name="T7" fmla="*/ 0 h 279400"/>
              <a:gd name="T8" fmla="*/ 0 w 589915"/>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9915" h="279400">
                <a:moveTo>
                  <a:pt x="0" y="278891"/>
                </a:moveTo>
                <a:lnTo>
                  <a:pt x="589787" y="278891"/>
                </a:lnTo>
                <a:lnTo>
                  <a:pt x="589787"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2277" name="object 5"/>
          <p:cNvSpPr>
            <a:spLocks/>
          </p:cNvSpPr>
          <p:nvPr/>
        </p:nvSpPr>
        <p:spPr bwMode="auto">
          <a:xfrm>
            <a:off x="1371600" y="2025650"/>
            <a:ext cx="3595688" cy="215900"/>
          </a:xfrm>
          <a:custGeom>
            <a:avLst/>
            <a:gdLst>
              <a:gd name="T0" fmla="*/ 0 w 3596004"/>
              <a:gd name="T1" fmla="*/ 215772 h 216535"/>
              <a:gd name="T2" fmla="*/ 3595439 w 3596004"/>
              <a:gd name="T3" fmla="*/ 215772 h 216535"/>
              <a:gd name="T4" fmla="*/ 3595439 w 3596004"/>
              <a:gd name="T5" fmla="*/ 0 h 216535"/>
              <a:gd name="T6" fmla="*/ 0 w 3596004"/>
              <a:gd name="T7" fmla="*/ 0 h 216535"/>
              <a:gd name="T8" fmla="*/ 0 w 3596004"/>
              <a:gd name="T9" fmla="*/ 215772 h 2165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6004" h="216535">
                <a:moveTo>
                  <a:pt x="0" y="216407"/>
                </a:moveTo>
                <a:lnTo>
                  <a:pt x="3595755" y="216407"/>
                </a:lnTo>
                <a:lnTo>
                  <a:pt x="3595755" y="0"/>
                </a:lnTo>
                <a:lnTo>
                  <a:pt x="0" y="0"/>
                </a:lnTo>
                <a:lnTo>
                  <a:pt x="0" y="216407"/>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2278" name="object 6"/>
          <p:cNvSpPr txBox="1">
            <a:spLocks noChangeArrowheads="1"/>
          </p:cNvSpPr>
          <p:nvPr/>
        </p:nvSpPr>
        <p:spPr bwMode="auto">
          <a:xfrm>
            <a:off x="901700" y="936625"/>
            <a:ext cx="5729288"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9:</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XOR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gate</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using</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6TG</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38"/>
              </a:spcBef>
            </a:pPr>
            <a:endParaRPr lang="en-US" altLang="en-US" sz="1500">
              <a:latin typeface="Times New Roman" panose="02020603050405020304" pitchFamily="18" charset="0"/>
              <a:cs typeface="Times New Roman" panose="02020603050405020304" pitchFamily="18" charset="0"/>
            </a:endParaRPr>
          </a:p>
          <a:p>
            <a:pPr eaLnBrk="1" hangingPunct="1">
              <a:lnSpc>
                <a:spcPct val="116000"/>
              </a:lnSpc>
              <a:buSzPct val="78000"/>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Here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when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control</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signal</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high</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(1),</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NMOS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ON,</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and</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PMOS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is</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OFF,</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allowing</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the</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input</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signal</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to</a:t>
            </a:r>
            <a:r>
              <a:rPr lang="en-US" altLang="en-US" sz="1400">
                <a:latin typeface="Times New Roman" panose="02020603050405020304" pitchFamily="18" charset="0"/>
                <a:cs typeface="Times New Roman" panose="02020603050405020304" pitchFamily="18" charset="0"/>
              </a:rPr>
              <a:t> </a:t>
            </a:r>
            <a:r>
              <a:rPr lang="en-US" altLang="en-US" sz="1400">
                <a:cs typeface="Calibri" panose="020F0502020204030204" pitchFamily="34" charset="0"/>
              </a:rPr>
              <a:t>pass</a:t>
            </a:r>
          </a:p>
        </p:txBody>
      </p:sp>
      <p:sp>
        <p:nvSpPr>
          <p:cNvPr id="7" name="object 7"/>
          <p:cNvSpPr txBox="1"/>
          <p:nvPr/>
        </p:nvSpPr>
        <p:spPr>
          <a:xfrm>
            <a:off x="1371600" y="2305050"/>
            <a:ext cx="5256213"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latin typeface="Calibri"/>
                <a:cs typeface="Calibri"/>
              </a:rPr>
              <a:t>th</a:t>
            </a:r>
            <a:r>
              <a:rPr sz="1350" spc="-10" dirty="0">
                <a:latin typeface="Calibri"/>
                <a:cs typeface="Calibri"/>
              </a:rPr>
              <a:t>r</a:t>
            </a:r>
            <a:r>
              <a:rPr sz="1350" dirty="0">
                <a:latin typeface="Calibri"/>
                <a:cs typeface="Calibri"/>
              </a:rPr>
              <a:t>o</a:t>
            </a:r>
            <a:r>
              <a:rPr sz="1350" spc="-5" dirty="0">
                <a:latin typeface="Calibri"/>
                <a:cs typeface="Calibri"/>
              </a:rPr>
              <a:t>u</a:t>
            </a:r>
            <a:r>
              <a:rPr sz="1350" spc="-10" dirty="0">
                <a:latin typeface="Calibri"/>
                <a:cs typeface="Calibri"/>
              </a:rPr>
              <a:t>g</a:t>
            </a:r>
            <a:r>
              <a:rPr sz="1350" dirty="0">
                <a:latin typeface="Calibri"/>
                <a:cs typeface="Calibri"/>
              </a:rPr>
              <a:t>h</a:t>
            </a:r>
            <a:r>
              <a:rPr sz="1350" spc="100" dirty="0">
                <a:latin typeface="Times New Roman"/>
                <a:cs typeface="Times New Roman"/>
              </a:rPr>
              <a:t> </a:t>
            </a:r>
            <a:r>
              <a:rPr sz="1350" spc="-5" dirty="0">
                <a:latin typeface="Calibri"/>
                <a:cs typeface="Calibri"/>
              </a:rPr>
              <a:t>u</a:t>
            </a:r>
            <a:r>
              <a:rPr sz="1350" spc="-10" dirty="0">
                <a:latin typeface="Calibri"/>
                <a:cs typeface="Calibri"/>
              </a:rPr>
              <a:t>n</a:t>
            </a:r>
            <a:r>
              <a:rPr sz="1350" dirty="0">
                <a:latin typeface="Calibri"/>
                <a:cs typeface="Calibri"/>
              </a:rPr>
              <a:t>a</a:t>
            </a:r>
            <a:r>
              <a:rPr sz="1350" spc="-10" dirty="0">
                <a:latin typeface="Calibri"/>
                <a:cs typeface="Calibri"/>
              </a:rPr>
              <a:t>ff</a:t>
            </a:r>
            <a:r>
              <a:rPr sz="1350" dirty="0">
                <a:latin typeface="Calibri"/>
                <a:cs typeface="Calibri"/>
              </a:rPr>
              <a:t>ecte</a:t>
            </a:r>
            <a:r>
              <a:rPr sz="1350" spc="-10" dirty="0">
                <a:latin typeface="Calibri"/>
                <a:cs typeface="Calibri"/>
              </a:rPr>
              <a:t>d</a:t>
            </a:r>
            <a:r>
              <a:rPr sz="1350" dirty="0">
                <a:latin typeface="Calibri"/>
                <a:cs typeface="Calibri"/>
              </a:rPr>
              <a:t>.</a:t>
            </a:r>
            <a:r>
              <a:rPr sz="1350" spc="125" dirty="0">
                <a:latin typeface="Times New Roman"/>
                <a:cs typeface="Times New Roman"/>
              </a:rPr>
              <a:t> </a:t>
            </a:r>
            <a:r>
              <a:rPr sz="1350" dirty="0">
                <a:latin typeface="Calibri"/>
                <a:cs typeface="Calibri"/>
              </a:rPr>
              <a:t>W</a:t>
            </a:r>
            <a:r>
              <a:rPr sz="1350" spc="-5" dirty="0">
                <a:latin typeface="Calibri"/>
                <a:cs typeface="Calibri"/>
              </a:rPr>
              <a:t>h</a:t>
            </a:r>
            <a:r>
              <a:rPr sz="1350" spc="-10" dirty="0">
                <a:latin typeface="Calibri"/>
                <a:cs typeface="Calibri"/>
              </a:rPr>
              <a:t>e</a:t>
            </a:r>
            <a:r>
              <a:rPr sz="1350" dirty="0">
                <a:latin typeface="Calibri"/>
                <a:cs typeface="Calibri"/>
              </a:rPr>
              <a:t>n</a:t>
            </a:r>
            <a:r>
              <a:rPr sz="1350" spc="110" dirty="0">
                <a:latin typeface="Times New Roman"/>
                <a:cs typeface="Times New Roman"/>
              </a:rPr>
              <a:t> </a:t>
            </a:r>
            <a:r>
              <a:rPr sz="1350" dirty="0">
                <a:latin typeface="Calibri"/>
                <a:cs typeface="Calibri"/>
              </a:rPr>
              <a:t>the</a:t>
            </a:r>
            <a:r>
              <a:rPr sz="1350" spc="110" dirty="0">
                <a:latin typeface="Times New Roman"/>
                <a:cs typeface="Times New Roman"/>
              </a:rPr>
              <a:t> </a:t>
            </a:r>
            <a:r>
              <a:rPr sz="1350" spc="-10" dirty="0">
                <a:latin typeface="Calibri"/>
                <a:cs typeface="Calibri"/>
              </a:rPr>
              <a:t>c</a:t>
            </a:r>
            <a:r>
              <a:rPr sz="1350" dirty="0">
                <a:latin typeface="Calibri"/>
                <a:cs typeface="Calibri"/>
              </a:rPr>
              <a:t>o</a:t>
            </a:r>
            <a:r>
              <a:rPr sz="1350" spc="-5" dirty="0">
                <a:latin typeface="Calibri"/>
                <a:cs typeface="Calibri"/>
              </a:rPr>
              <a:t>nt</a:t>
            </a:r>
            <a:r>
              <a:rPr sz="1350" spc="-20" dirty="0">
                <a:latin typeface="Calibri"/>
                <a:cs typeface="Calibri"/>
              </a:rPr>
              <a:t>r</a:t>
            </a:r>
            <a:r>
              <a:rPr sz="1350" dirty="0">
                <a:latin typeface="Calibri"/>
                <a:cs typeface="Calibri"/>
              </a:rPr>
              <a:t>ol</a:t>
            </a:r>
            <a:r>
              <a:rPr sz="1350" spc="120" dirty="0">
                <a:latin typeface="Times New Roman"/>
                <a:cs typeface="Times New Roman"/>
              </a:rPr>
              <a:t> </a:t>
            </a:r>
            <a:r>
              <a:rPr sz="1350" spc="-5" dirty="0">
                <a:latin typeface="Calibri"/>
                <a:cs typeface="Calibri"/>
              </a:rPr>
              <a:t>s</a:t>
            </a:r>
            <a:r>
              <a:rPr sz="1350" dirty="0">
                <a:latin typeface="Calibri"/>
                <a:cs typeface="Calibri"/>
              </a:rPr>
              <a:t>i</a:t>
            </a:r>
            <a:r>
              <a:rPr sz="1350" spc="-20" dirty="0">
                <a:latin typeface="Calibri"/>
                <a:cs typeface="Calibri"/>
              </a:rPr>
              <a:t>g</a:t>
            </a:r>
            <a:r>
              <a:rPr sz="1350" spc="-5" dirty="0">
                <a:latin typeface="Calibri"/>
                <a:cs typeface="Calibri"/>
              </a:rPr>
              <a:t>n</a:t>
            </a:r>
            <a:r>
              <a:rPr sz="1350" spc="-10" dirty="0">
                <a:latin typeface="Calibri"/>
                <a:cs typeface="Calibri"/>
              </a:rPr>
              <a:t>a</a:t>
            </a:r>
            <a:r>
              <a:rPr sz="1350" dirty="0">
                <a:latin typeface="Calibri"/>
                <a:cs typeface="Calibri"/>
              </a:rPr>
              <a:t>l</a:t>
            </a:r>
            <a:r>
              <a:rPr sz="1350" spc="130" dirty="0">
                <a:latin typeface="Times New Roman"/>
                <a:cs typeface="Times New Roman"/>
              </a:rPr>
              <a:t> </a:t>
            </a:r>
            <a:r>
              <a:rPr sz="1350" dirty="0">
                <a:latin typeface="Calibri"/>
                <a:cs typeface="Calibri"/>
              </a:rPr>
              <a:t>is</a:t>
            </a:r>
            <a:r>
              <a:rPr sz="1350" spc="114" dirty="0">
                <a:latin typeface="Times New Roman"/>
                <a:cs typeface="Times New Roman"/>
              </a:rPr>
              <a:t> </a:t>
            </a:r>
            <a:r>
              <a:rPr sz="1350" dirty="0">
                <a:latin typeface="Calibri"/>
                <a:cs typeface="Calibri"/>
              </a:rPr>
              <a:t>low</a:t>
            </a:r>
            <a:r>
              <a:rPr sz="1350" spc="120" dirty="0">
                <a:latin typeface="Times New Roman"/>
                <a:cs typeface="Times New Roman"/>
              </a:rPr>
              <a:t> </a:t>
            </a:r>
            <a:r>
              <a:rPr sz="1350" spc="-5" dirty="0">
                <a:latin typeface="Calibri"/>
                <a:cs typeface="Calibri"/>
              </a:rPr>
              <a:t>(0)</a:t>
            </a:r>
            <a:r>
              <a:rPr sz="1350" dirty="0">
                <a:latin typeface="Calibri"/>
                <a:cs typeface="Calibri"/>
              </a:rPr>
              <a:t>,</a:t>
            </a:r>
            <a:r>
              <a:rPr sz="1350" spc="130" dirty="0">
                <a:latin typeface="Times New Roman"/>
                <a:cs typeface="Times New Roman"/>
              </a:rPr>
              <a:t> </a:t>
            </a:r>
            <a:r>
              <a:rPr sz="1350" dirty="0">
                <a:latin typeface="Calibri"/>
                <a:cs typeface="Calibri"/>
              </a:rPr>
              <a:t>the</a:t>
            </a:r>
            <a:r>
              <a:rPr sz="1350" spc="110" dirty="0">
                <a:latin typeface="Times New Roman"/>
                <a:cs typeface="Times New Roman"/>
              </a:rPr>
              <a:t> </a:t>
            </a:r>
            <a:r>
              <a:rPr sz="1350" spc="-15" dirty="0">
                <a:latin typeface="Calibri"/>
                <a:cs typeface="Calibri"/>
              </a:rPr>
              <a:t>N</a:t>
            </a:r>
            <a:r>
              <a:rPr sz="1350" dirty="0">
                <a:latin typeface="Calibri"/>
                <a:cs typeface="Calibri"/>
              </a:rPr>
              <a:t>M</a:t>
            </a:r>
            <a:r>
              <a:rPr sz="1350" spc="-10" dirty="0">
                <a:latin typeface="Calibri"/>
                <a:cs typeface="Calibri"/>
              </a:rPr>
              <a:t>O</a:t>
            </a:r>
            <a:r>
              <a:rPr sz="1350" spc="70" dirty="0">
                <a:latin typeface="Calibri"/>
                <a:cs typeface="Calibri"/>
              </a:rPr>
              <a:t>S</a:t>
            </a:r>
            <a:r>
              <a:rPr sz="1350" dirty="0">
                <a:latin typeface="Calibri"/>
                <a:cs typeface="Calibri"/>
              </a:rPr>
              <a:t>is</a:t>
            </a:r>
            <a:r>
              <a:rPr sz="1350" spc="30" dirty="0">
                <a:latin typeface="Times New Roman"/>
                <a:cs typeface="Times New Roman"/>
              </a:rPr>
              <a:t> </a:t>
            </a:r>
            <a:r>
              <a:rPr sz="1350" spc="-10" dirty="0">
                <a:latin typeface="Calibri"/>
                <a:cs typeface="Calibri"/>
              </a:rPr>
              <a:t>O</a:t>
            </a:r>
            <a:r>
              <a:rPr sz="1350" spc="-5" dirty="0">
                <a:latin typeface="Calibri"/>
                <a:cs typeface="Calibri"/>
              </a:rPr>
              <a:t>F</a:t>
            </a:r>
            <a:r>
              <a:rPr sz="1350" spc="-10" dirty="0">
                <a:latin typeface="Calibri"/>
                <a:cs typeface="Calibri"/>
              </a:rPr>
              <a:t>F</a:t>
            </a:r>
            <a:r>
              <a:rPr sz="1350" dirty="0">
                <a:latin typeface="Calibri"/>
                <a:cs typeface="Calibri"/>
              </a:rPr>
              <a:t>,</a:t>
            </a:r>
            <a:endParaRPr sz="1350">
              <a:latin typeface="Calibri"/>
              <a:cs typeface="Calibri"/>
            </a:endParaRPr>
          </a:p>
        </p:txBody>
      </p:sp>
      <p:sp>
        <p:nvSpPr>
          <p:cNvPr id="8" name="object 8"/>
          <p:cNvSpPr txBox="1"/>
          <p:nvPr/>
        </p:nvSpPr>
        <p:spPr>
          <a:xfrm>
            <a:off x="1371600" y="2578100"/>
            <a:ext cx="5256213"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latin typeface="Calibri"/>
                <a:cs typeface="Calibri"/>
              </a:rPr>
              <a:t>a</a:t>
            </a:r>
            <a:r>
              <a:rPr sz="1350" spc="-10" dirty="0">
                <a:latin typeface="Calibri"/>
                <a:cs typeface="Calibri"/>
              </a:rPr>
              <a:t>n</a:t>
            </a:r>
            <a:r>
              <a:rPr sz="1350" dirty="0">
                <a:latin typeface="Calibri"/>
                <a:cs typeface="Calibri"/>
              </a:rPr>
              <a:t>d</a:t>
            </a:r>
            <a:r>
              <a:rPr sz="1350" spc="15" dirty="0">
                <a:latin typeface="Times New Roman"/>
                <a:cs typeface="Times New Roman"/>
              </a:rPr>
              <a:t> </a:t>
            </a:r>
            <a:r>
              <a:rPr sz="1350" dirty="0">
                <a:latin typeface="Calibri"/>
                <a:cs typeface="Calibri"/>
              </a:rPr>
              <a:t>the</a:t>
            </a:r>
            <a:r>
              <a:rPr sz="1350" spc="15" dirty="0">
                <a:latin typeface="Times New Roman"/>
                <a:cs typeface="Times New Roman"/>
              </a:rPr>
              <a:t> </a:t>
            </a:r>
            <a:r>
              <a:rPr sz="1350" spc="-5" dirty="0">
                <a:latin typeface="Calibri"/>
                <a:cs typeface="Calibri"/>
              </a:rPr>
              <a:t>P</a:t>
            </a:r>
            <a:r>
              <a:rPr sz="1350" spc="-10" dirty="0">
                <a:latin typeface="Calibri"/>
                <a:cs typeface="Calibri"/>
              </a:rPr>
              <a:t>M</a:t>
            </a:r>
            <a:r>
              <a:rPr sz="1350" spc="-5" dirty="0">
                <a:latin typeface="Calibri"/>
                <a:cs typeface="Calibri"/>
              </a:rPr>
              <a:t>O</a:t>
            </a:r>
            <a:r>
              <a:rPr sz="1350" dirty="0">
                <a:latin typeface="Calibri"/>
                <a:cs typeface="Calibri"/>
              </a:rPr>
              <a:t>S</a:t>
            </a:r>
            <a:r>
              <a:rPr sz="1350" spc="20" dirty="0">
                <a:latin typeface="Times New Roman"/>
                <a:cs typeface="Times New Roman"/>
              </a:rPr>
              <a:t> </a:t>
            </a:r>
            <a:r>
              <a:rPr sz="1350" dirty="0">
                <a:latin typeface="Calibri"/>
                <a:cs typeface="Calibri"/>
              </a:rPr>
              <a:t>is</a:t>
            </a:r>
            <a:r>
              <a:rPr sz="1350" spc="5" dirty="0">
                <a:latin typeface="Times New Roman"/>
                <a:cs typeface="Times New Roman"/>
              </a:rPr>
              <a:t> </a:t>
            </a:r>
            <a:r>
              <a:rPr sz="1350" spc="-5" dirty="0">
                <a:latin typeface="Calibri"/>
                <a:cs typeface="Calibri"/>
              </a:rPr>
              <a:t>ON</a:t>
            </a:r>
            <a:r>
              <a:rPr sz="1350" dirty="0">
                <a:latin typeface="Calibri"/>
                <a:cs typeface="Calibri"/>
              </a:rPr>
              <a:t>,</a:t>
            </a:r>
            <a:r>
              <a:rPr sz="1350" spc="20" dirty="0">
                <a:latin typeface="Times New Roman"/>
                <a:cs typeface="Times New Roman"/>
              </a:rPr>
              <a:t> </a:t>
            </a:r>
            <a:r>
              <a:rPr sz="1350" dirty="0">
                <a:latin typeface="Calibri"/>
                <a:cs typeface="Calibri"/>
              </a:rPr>
              <a:t>e</a:t>
            </a:r>
            <a:r>
              <a:rPr sz="1350" spc="-10" dirty="0">
                <a:latin typeface="Calibri"/>
                <a:cs typeface="Calibri"/>
              </a:rPr>
              <a:t>ff</a:t>
            </a:r>
            <a:r>
              <a:rPr sz="1350" dirty="0">
                <a:latin typeface="Calibri"/>
                <a:cs typeface="Calibri"/>
              </a:rPr>
              <a:t>ect</a:t>
            </a:r>
            <a:r>
              <a:rPr sz="1350" spc="-5" dirty="0">
                <a:latin typeface="Calibri"/>
                <a:cs typeface="Calibri"/>
              </a:rPr>
              <a:t>i</a:t>
            </a:r>
            <a:r>
              <a:rPr sz="1350" dirty="0">
                <a:latin typeface="Calibri"/>
                <a:cs typeface="Calibri"/>
              </a:rPr>
              <a:t>vely</a:t>
            </a:r>
            <a:r>
              <a:rPr sz="1350" spc="15" dirty="0">
                <a:latin typeface="Times New Roman"/>
                <a:cs typeface="Times New Roman"/>
              </a:rPr>
              <a:t> </a:t>
            </a:r>
            <a:r>
              <a:rPr sz="1350" dirty="0">
                <a:latin typeface="Calibri"/>
                <a:cs typeface="Calibri"/>
              </a:rPr>
              <a:t>i</a:t>
            </a:r>
            <a:r>
              <a:rPr sz="1350" spc="-5" dirty="0">
                <a:latin typeface="Calibri"/>
                <a:cs typeface="Calibri"/>
              </a:rPr>
              <a:t>nv</a:t>
            </a:r>
            <a:r>
              <a:rPr sz="1350" dirty="0">
                <a:latin typeface="Calibri"/>
                <a:cs typeface="Calibri"/>
              </a:rPr>
              <a:t>e</a:t>
            </a:r>
            <a:r>
              <a:rPr sz="1350" spc="-10" dirty="0">
                <a:latin typeface="Calibri"/>
                <a:cs typeface="Calibri"/>
              </a:rPr>
              <a:t>r</a:t>
            </a:r>
            <a:r>
              <a:rPr sz="1350" dirty="0">
                <a:latin typeface="Calibri"/>
                <a:cs typeface="Calibri"/>
              </a:rPr>
              <a:t>ti</a:t>
            </a:r>
            <a:r>
              <a:rPr sz="1350" spc="-5" dirty="0">
                <a:latin typeface="Calibri"/>
                <a:cs typeface="Calibri"/>
              </a:rPr>
              <a:t>n</a:t>
            </a:r>
            <a:r>
              <a:rPr sz="1350" dirty="0">
                <a:latin typeface="Calibri"/>
                <a:cs typeface="Calibri"/>
              </a:rPr>
              <a:t>g</a:t>
            </a:r>
            <a:r>
              <a:rPr sz="1350" spc="5" dirty="0">
                <a:latin typeface="Times New Roman"/>
                <a:cs typeface="Times New Roman"/>
              </a:rPr>
              <a:t> </a:t>
            </a:r>
            <a:r>
              <a:rPr sz="1350" spc="-15" dirty="0">
                <a:latin typeface="Calibri"/>
                <a:cs typeface="Calibri"/>
              </a:rPr>
              <a:t>t</a:t>
            </a:r>
            <a:r>
              <a:rPr sz="1350" spc="-5" dirty="0">
                <a:latin typeface="Calibri"/>
                <a:cs typeface="Calibri"/>
              </a:rPr>
              <a:t>h</a:t>
            </a:r>
            <a:r>
              <a:rPr sz="1350" dirty="0">
                <a:latin typeface="Calibri"/>
                <a:cs typeface="Calibri"/>
              </a:rPr>
              <a:t>e</a:t>
            </a:r>
            <a:r>
              <a:rPr sz="1350" spc="10" dirty="0">
                <a:latin typeface="Times New Roman"/>
                <a:cs typeface="Times New Roman"/>
              </a:rPr>
              <a:t> </a:t>
            </a:r>
            <a:r>
              <a:rPr sz="1350" dirty="0">
                <a:latin typeface="Calibri"/>
                <a:cs typeface="Calibri"/>
              </a:rPr>
              <a:t>i</a:t>
            </a:r>
            <a:r>
              <a:rPr sz="1350" spc="-5" dirty="0">
                <a:latin typeface="Calibri"/>
                <a:cs typeface="Calibri"/>
              </a:rPr>
              <a:t>n</a:t>
            </a:r>
            <a:r>
              <a:rPr sz="1350" spc="-10" dirty="0">
                <a:latin typeface="Calibri"/>
                <a:cs typeface="Calibri"/>
              </a:rPr>
              <a:t>p</a:t>
            </a:r>
            <a:r>
              <a:rPr sz="1350" spc="-5" dirty="0">
                <a:latin typeface="Calibri"/>
                <a:cs typeface="Calibri"/>
              </a:rPr>
              <a:t>u</a:t>
            </a:r>
            <a:r>
              <a:rPr sz="1350" dirty="0">
                <a:latin typeface="Calibri"/>
                <a:cs typeface="Calibri"/>
              </a:rPr>
              <a:t>t</a:t>
            </a:r>
            <a:r>
              <a:rPr sz="1350" spc="15" dirty="0">
                <a:latin typeface="Times New Roman"/>
                <a:cs typeface="Times New Roman"/>
              </a:rPr>
              <a:t> </a:t>
            </a:r>
            <a:r>
              <a:rPr sz="1350" spc="-5" dirty="0">
                <a:latin typeface="Calibri"/>
                <a:cs typeface="Calibri"/>
              </a:rPr>
              <a:t>s</a:t>
            </a:r>
            <a:r>
              <a:rPr sz="1350" dirty="0">
                <a:latin typeface="Calibri"/>
                <a:cs typeface="Calibri"/>
              </a:rPr>
              <a:t>i</a:t>
            </a:r>
            <a:r>
              <a:rPr sz="1350" spc="-5" dirty="0">
                <a:latin typeface="Calibri"/>
                <a:cs typeface="Calibri"/>
              </a:rPr>
              <a:t>gn</a:t>
            </a:r>
            <a:r>
              <a:rPr sz="1350" spc="-10" dirty="0">
                <a:latin typeface="Calibri"/>
                <a:cs typeface="Calibri"/>
              </a:rPr>
              <a:t>a</a:t>
            </a:r>
            <a:r>
              <a:rPr sz="1350" dirty="0">
                <a:latin typeface="Calibri"/>
                <a:cs typeface="Calibri"/>
              </a:rPr>
              <a:t>l.</a:t>
            </a:r>
            <a:r>
              <a:rPr sz="1350" spc="35" dirty="0">
                <a:latin typeface="Times New Roman"/>
                <a:cs typeface="Times New Roman"/>
              </a:rPr>
              <a:t> </a:t>
            </a:r>
            <a:r>
              <a:rPr sz="1350" spc="-5" dirty="0">
                <a:latin typeface="Calibri"/>
                <a:cs typeface="Calibri"/>
              </a:rPr>
              <a:t>Th</a:t>
            </a:r>
            <a:r>
              <a:rPr sz="1350" dirty="0">
                <a:latin typeface="Calibri"/>
                <a:cs typeface="Calibri"/>
              </a:rPr>
              <a:t>is</a:t>
            </a:r>
            <a:r>
              <a:rPr sz="1350" spc="55" dirty="0">
                <a:latin typeface="Times New Roman"/>
                <a:cs typeface="Times New Roman"/>
              </a:rPr>
              <a:t> </a:t>
            </a:r>
            <a:r>
              <a:rPr sz="1350" spc="-20" dirty="0">
                <a:latin typeface="Calibri"/>
                <a:cs typeface="Calibri"/>
              </a:rPr>
              <a:t>b</a:t>
            </a:r>
            <a:r>
              <a:rPr sz="1350" dirty="0">
                <a:latin typeface="Calibri"/>
                <a:cs typeface="Calibri"/>
              </a:rPr>
              <a:t>e</a:t>
            </a:r>
            <a:r>
              <a:rPr sz="1350" spc="-10" dirty="0">
                <a:latin typeface="Calibri"/>
                <a:cs typeface="Calibri"/>
              </a:rPr>
              <a:t>h</a:t>
            </a:r>
            <a:r>
              <a:rPr sz="1350" dirty="0">
                <a:latin typeface="Calibri"/>
                <a:cs typeface="Calibri"/>
              </a:rPr>
              <a:t>avi</a:t>
            </a:r>
            <a:r>
              <a:rPr sz="1350" spc="-5" dirty="0">
                <a:latin typeface="Calibri"/>
                <a:cs typeface="Calibri"/>
              </a:rPr>
              <a:t>o</a:t>
            </a:r>
            <a:r>
              <a:rPr sz="1350" dirty="0">
                <a:latin typeface="Calibri"/>
                <a:cs typeface="Calibri"/>
              </a:rPr>
              <a:t>r</a:t>
            </a:r>
            <a:r>
              <a:rPr sz="1350" spc="80" dirty="0">
                <a:latin typeface="Times New Roman"/>
                <a:cs typeface="Times New Roman"/>
              </a:rPr>
              <a:t> </a:t>
            </a:r>
            <a:r>
              <a:rPr sz="1350" dirty="0">
                <a:latin typeface="Calibri"/>
                <a:cs typeface="Calibri"/>
              </a:rPr>
              <a:t>is</a:t>
            </a:r>
            <a:endParaRPr sz="1350">
              <a:latin typeface="Calibri"/>
              <a:cs typeface="Calibri"/>
            </a:endParaRPr>
          </a:p>
        </p:txBody>
      </p:sp>
      <p:sp>
        <p:nvSpPr>
          <p:cNvPr id="9" name="object 9"/>
          <p:cNvSpPr txBox="1"/>
          <p:nvPr/>
        </p:nvSpPr>
        <p:spPr>
          <a:xfrm>
            <a:off x="1371600" y="2847975"/>
            <a:ext cx="3481388"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latin typeface="Calibri"/>
                <a:cs typeface="Calibri"/>
              </a:rPr>
              <a:t>e</a:t>
            </a:r>
            <a:r>
              <a:rPr sz="1350" spc="-10" dirty="0">
                <a:latin typeface="Calibri"/>
                <a:cs typeface="Calibri"/>
              </a:rPr>
              <a:t>s</a:t>
            </a:r>
            <a:r>
              <a:rPr sz="1350" spc="-5" dirty="0">
                <a:latin typeface="Calibri"/>
                <a:cs typeface="Calibri"/>
              </a:rPr>
              <a:t>sent</a:t>
            </a:r>
            <a:r>
              <a:rPr sz="1350" dirty="0">
                <a:latin typeface="Calibri"/>
                <a:cs typeface="Calibri"/>
              </a:rPr>
              <a:t>ial</a:t>
            </a:r>
            <a:r>
              <a:rPr sz="1350" spc="30" dirty="0">
                <a:latin typeface="Times New Roman"/>
                <a:cs typeface="Times New Roman"/>
              </a:rPr>
              <a:t> </a:t>
            </a:r>
            <a:r>
              <a:rPr sz="1350" spc="-20" dirty="0">
                <a:latin typeface="Calibri"/>
                <a:cs typeface="Calibri"/>
              </a:rPr>
              <a:t>f</a:t>
            </a:r>
            <a:r>
              <a:rPr sz="1350" dirty="0">
                <a:latin typeface="Calibri"/>
                <a:cs typeface="Calibri"/>
              </a:rPr>
              <a:t>or</a:t>
            </a:r>
            <a:r>
              <a:rPr sz="1350" spc="30" dirty="0">
                <a:latin typeface="Times New Roman"/>
                <a:cs typeface="Times New Roman"/>
              </a:rPr>
              <a:t> </a:t>
            </a:r>
            <a:r>
              <a:rPr sz="1350" dirty="0">
                <a:latin typeface="Calibri"/>
                <a:cs typeface="Calibri"/>
              </a:rPr>
              <a:t>im</a:t>
            </a:r>
            <a:r>
              <a:rPr sz="1350" spc="-10" dirty="0">
                <a:latin typeface="Calibri"/>
                <a:cs typeface="Calibri"/>
              </a:rPr>
              <a:t>p</a:t>
            </a:r>
            <a:r>
              <a:rPr sz="1350" dirty="0">
                <a:latin typeface="Calibri"/>
                <a:cs typeface="Calibri"/>
              </a:rPr>
              <a:t>le</a:t>
            </a:r>
            <a:r>
              <a:rPr sz="1350" spc="-10" dirty="0">
                <a:latin typeface="Calibri"/>
                <a:cs typeface="Calibri"/>
              </a:rPr>
              <a:t>m</a:t>
            </a:r>
            <a:r>
              <a:rPr sz="1350" spc="-15" dirty="0">
                <a:latin typeface="Calibri"/>
                <a:cs typeface="Calibri"/>
              </a:rPr>
              <a:t>e</a:t>
            </a:r>
            <a:r>
              <a:rPr sz="1350" spc="-5" dirty="0">
                <a:latin typeface="Calibri"/>
                <a:cs typeface="Calibri"/>
              </a:rPr>
              <a:t>nt</a:t>
            </a:r>
            <a:r>
              <a:rPr sz="1350" dirty="0">
                <a:latin typeface="Calibri"/>
                <a:cs typeface="Calibri"/>
              </a:rPr>
              <a:t>i</a:t>
            </a:r>
            <a:r>
              <a:rPr sz="1350" spc="-10" dirty="0">
                <a:latin typeface="Calibri"/>
                <a:cs typeface="Calibri"/>
              </a:rPr>
              <a:t>n</a:t>
            </a:r>
            <a:r>
              <a:rPr sz="1350" dirty="0">
                <a:latin typeface="Calibri"/>
                <a:cs typeface="Calibri"/>
              </a:rPr>
              <a:t>g</a:t>
            </a:r>
            <a:r>
              <a:rPr sz="1350" spc="30" dirty="0">
                <a:latin typeface="Times New Roman"/>
                <a:cs typeface="Times New Roman"/>
              </a:rPr>
              <a:t> </a:t>
            </a:r>
            <a:r>
              <a:rPr sz="1350" dirty="0">
                <a:latin typeface="Calibri"/>
                <a:cs typeface="Calibri"/>
              </a:rPr>
              <a:t>the</a:t>
            </a:r>
            <a:r>
              <a:rPr sz="1350" spc="-10" dirty="0">
                <a:latin typeface="Times New Roman"/>
                <a:cs typeface="Times New Roman"/>
              </a:rPr>
              <a:t> </a:t>
            </a:r>
            <a:r>
              <a:rPr sz="1350" dirty="0">
                <a:latin typeface="Calibri"/>
                <a:cs typeface="Calibri"/>
              </a:rPr>
              <a:t>X</a:t>
            </a:r>
            <a:r>
              <a:rPr sz="1350" spc="-5" dirty="0">
                <a:latin typeface="Calibri"/>
                <a:cs typeface="Calibri"/>
              </a:rPr>
              <a:t>O</a:t>
            </a:r>
            <a:r>
              <a:rPr sz="1350" dirty="0">
                <a:latin typeface="Calibri"/>
                <a:cs typeface="Calibri"/>
              </a:rPr>
              <a:t>R</a:t>
            </a:r>
            <a:r>
              <a:rPr sz="1350" spc="35" dirty="0">
                <a:latin typeface="Times New Roman"/>
                <a:cs typeface="Times New Roman"/>
              </a:rPr>
              <a:t> </a:t>
            </a:r>
            <a:r>
              <a:rPr sz="1350" spc="-10" dirty="0">
                <a:latin typeface="Calibri"/>
                <a:cs typeface="Calibri"/>
              </a:rPr>
              <a:t>f</a:t>
            </a:r>
            <a:r>
              <a:rPr sz="1350" spc="-5" dirty="0">
                <a:latin typeface="Calibri"/>
                <a:cs typeface="Calibri"/>
              </a:rPr>
              <a:t>u</a:t>
            </a:r>
            <a:r>
              <a:rPr sz="1350" spc="-10" dirty="0">
                <a:latin typeface="Calibri"/>
                <a:cs typeface="Calibri"/>
              </a:rPr>
              <a:t>nc</a:t>
            </a:r>
            <a:r>
              <a:rPr sz="1350" dirty="0">
                <a:latin typeface="Calibri"/>
                <a:cs typeface="Calibri"/>
              </a:rPr>
              <a:t>t</a:t>
            </a:r>
            <a:r>
              <a:rPr sz="1350" spc="-10" dirty="0">
                <a:latin typeface="Calibri"/>
                <a:cs typeface="Calibri"/>
              </a:rPr>
              <a:t>io</a:t>
            </a:r>
            <a:r>
              <a:rPr sz="1350" spc="-5" dirty="0">
                <a:latin typeface="Calibri"/>
                <a:cs typeface="Calibri"/>
              </a:rPr>
              <a:t>n</a:t>
            </a:r>
            <a:r>
              <a:rPr sz="1350" spc="-10" dirty="0">
                <a:latin typeface="Calibri"/>
                <a:cs typeface="Calibri"/>
              </a:rPr>
              <a:t>a</a:t>
            </a:r>
            <a:r>
              <a:rPr sz="1350" dirty="0">
                <a:latin typeface="Calibri"/>
                <a:cs typeface="Calibri"/>
              </a:rPr>
              <a:t>lity.</a:t>
            </a:r>
            <a:endParaRPr sz="1350">
              <a:latin typeface="Calibri"/>
              <a:cs typeface="Calibri"/>
            </a:endParaRPr>
          </a:p>
        </p:txBody>
      </p:sp>
      <p:sp>
        <p:nvSpPr>
          <p:cNvPr id="10" name="object 10"/>
          <p:cNvSpPr txBox="1"/>
          <p:nvPr/>
        </p:nvSpPr>
        <p:spPr>
          <a:xfrm>
            <a:off x="1130300" y="4160838"/>
            <a:ext cx="18827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Circ</a:t>
            </a:r>
            <a:r>
              <a:rPr b="1" spc="5" dirty="0">
                <a:latin typeface="Calibri"/>
                <a:cs typeface="Calibri"/>
              </a:rPr>
              <a:t>u</a:t>
            </a:r>
            <a:r>
              <a:rPr b="1" spc="-10" dirty="0">
                <a:latin typeface="Calibri"/>
                <a:cs typeface="Calibri"/>
              </a:rPr>
              <a:t>it</a:t>
            </a:r>
            <a:r>
              <a:rPr b="1" spc="-90" dirty="0">
                <a:latin typeface="Times New Roman"/>
                <a:cs typeface="Times New Roman"/>
              </a:rPr>
              <a:t> </a:t>
            </a:r>
            <a:r>
              <a:rPr b="1" spc="-10" dirty="0">
                <a:latin typeface="Calibri"/>
                <a:cs typeface="Calibri"/>
              </a:rPr>
              <a:t>Sc</a:t>
            </a:r>
            <a:r>
              <a:rPr b="1" spc="-5" dirty="0">
                <a:latin typeface="Calibri"/>
                <a:cs typeface="Calibri"/>
              </a:rPr>
              <a:t>h</a:t>
            </a:r>
            <a:r>
              <a:rPr b="1" dirty="0">
                <a:latin typeface="Calibri"/>
                <a:cs typeface="Calibri"/>
              </a:rPr>
              <a:t>e</a:t>
            </a:r>
            <a:r>
              <a:rPr b="1" spc="-20" dirty="0">
                <a:latin typeface="Calibri"/>
                <a:cs typeface="Calibri"/>
              </a:rPr>
              <a:t>ma</a:t>
            </a:r>
            <a:r>
              <a:rPr b="1" spc="-25" dirty="0">
                <a:latin typeface="Calibri"/>
                <a:cs typeface="Calibri"/>
              </a:rPr>
              <a:t>t</a:t>
            </a:r>
            <a:r>
              <a:rPr b="1" spc="-15" dirty="0">
                <a:latin typeface="Calibri"/>
                <a:cs typeface="Calibri"/>
              </a:rPr>
              <a:t>i</a:t>
            </a:r>
            <a:r>
              <a:rPr b="1" dirty="0">
                <a:latin typeface="Calibri"/>
                <a:cs typeface="Calibri"/>
              </a:rPr>
              <a:t>c</a:t>
            </a:r>
            <a:endParaRPr>
              <a:latin typeface="Calibri"/>
              <a:cs typeface="Calibri"/>
            </a:endParaRPr>
          </a:p>
        </p:txBody>
      </p:sp>
      <p:sp>
        <p:nvSpPr>
          <p:cNvPr id="182283" name="object 11"/>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2284" name="object 12"/>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2285" name="object 13"/>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2286" name="object 14"/>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2287" name="object 15"/>
          <p:cNvSpPr>
            <a:spLocks noChangeArrowheads="1"/>
          </p:cNvSpPr>
          <p:nvPr/>
        </p:nvSpPr>
        <p:spPr bwMode="auto">
          <a:xfrm>
            <a:off x="1000125" y="4845050"/>
            <a:ext cx="5675313" cy="4260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6" name="object 16"/>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93</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object 2"/>
          <p:cNvSpPr>
            <a:spLocks/>
          </p:cNvSpPr>
          <p:nvPr/>
        </p:nvSpPr>
        <p:spPr bwMode="auto">
          <a:xfrm>
            <a:off x="896938" y="983615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5513"/>
            <a:ext cx="1614488"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dirty="0">
                <a:latin typeface="Calibri"/>
                <a:cs typeface="Calibri"/>
              </a:rPr>
              <a:t>T</a:t>
            </a:r>
            <a:r>
              <a:rPr b="1" spc="-60" dirty="0">
                <a:latin typeface="Times New Roman"/>
                <a:cs typeface="Times New Roman"/>
              </a:rPr>
              <a:t> </a:t>
            </a:r>
            <a:r>
              <a:rPr b="1" dirty="0">
                <a:latin typeface="Calibri"/>
                <a:cs typeface="Calibri"/>
              </a:rPr>
              <a:t>– </a:t>
            </a:r>
            <a:r>
              <a:rPr b="1" spc="-10" dirty="0">
                <a:latin typeface="Calibri"/>
                <a:cs typeface="Calibri"/>
              </a:rPr>
              <a:t>S</a:t>
            </a:r>
            <a:r>
              <a:rPr b="1" spc="-15" dirty="0">
                <a:latin typeface="Calibri"/>
                <a:cs typeface="Calibri"/>
              </a:rPr>
              <a:t>p</a:t>
            </a:r>
            <a:r>
              <a:rPr b="1" dirty="0">
                <a:latin typeface="Calibri"/>
                <a:cs typeface="Calibri"/>
              </a:rPr>
              <a:t>ice</a:t>
            </a:r>
            <a:r>
              <a:rPr b="1" spc="-40"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 name="object 4"/>
          <p:cNvSpPr txBox="1"/>
          <p:nvPr/>
        </p:nvSpPr>
        <p:spPr>
          <a:xfrm>
            <a:off x="1130300" y="5692775"/>
            <a:ext cx="1984375" cy="268288"/>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84325"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32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327"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328"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4329" name="object 9"/>
          <p:cNvSpPr>
            <a:spLocks noChangeArrowheads="1"/>
          </p:cNvSpPr>
          <p:nvPr/>
        </p:nvSpPr>
        <p:spPr bwMode="auto">
          <a:xfrm>
            <a:off x="998538" y="1377950"/>
            <a:ext cx="5600700" cy="40020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84330" name="object 10"/>
          <p:cNvSpPr>
            <a:spLocks noChangeArrowheads="1"/>
          </p:cNvSpPr>
          <p:nvPr/>
        </p:nvSpPr>
        <p:spPr bwMode="auto">
          <a:xfrm>
            <a:off x="915988" y="6316663"/>
            <a:ext cx="5716587" cy="27717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94</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object 2"/>
          <p:cNvSpPr>
            <a:spLocks/>
          </p:cNvSpPr>
          <p:nvPr/>
        </p:nvSpPr>
        <p:spPr bwMode="auto">
          <a:xfrm>
            <a:off x="896938" y="976630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6371" name="object 3"/>
          <p:cNvSpPr>
            <a:spLocks/>
          </p:cNvSpPr>
          <p:nvPr/>
        </p:nvSpPr>
        <p:spPr bwMode="auto">
          <a:xfrm>
            <a:off x="2152650" y="1709738"/>
            <a:ext cx="4037013" cy="279400"/>
          </a:xfrm>
          <a:custGeom>
            <a:avLst/>
            <a:gdLst>
              <a:gd name="T0" fmla="*/ 0 w 4037965"/>
              <a:gd name="T1" fmla="*/ 278891 h 279400"/>
              <a:gd name="T2" fmla="*/ 4037007 w 4037965"/>
              <a:gd name="T3" fmla="*/ 278891 h 279400"/>
              <a:gd name="T4" fmla="*/ 4037007 w 4037965"/>
              <a:gd name="T5" fmla="*/ 0 h 279400"/>
              <a:gd name="T6" fmla="*/ 0 w 4037965"/>
              <a:gd name="T7" fmla="*/ 0 h 279400"/>
              <a:gd name="T8" fmla="*/ 0 w 4037965"/>
              <a:gd name="T9" fmla="*/ 278891 h 279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7965" h="279400">
                <a:moveTo>
                  <a:pt x="0" y="278891"/>
                </a:moveTo>
                <a:lnTo>
                  <a:pt x="4037959" y="278891"/>
                </a:lnTo>
                <a:lnTo>
                  <a:pt x="4037959" y="0"/>
                </a:lnTo>
                <a:lnTo>
                  <a:pt x="0" y="0"/>
                </a:lnTo>
                <a:lnTo>
                  <a:pt x="0" y="27889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6372" name="object 4"/>
          <p:cNvSpPr>
            <a:spLocks/>
          </p:cNvSpPr>
          <p:nvPr/>
        </p:nvSpPr>
        <p:spPr bwMode="auto">
          <a:xfrm>
            <a:off x="1371600" y="2025650"/>
            <a:ext cx="4319588" cy="215900"/>
          </a:xfrm>
          <a:custGeom>
            <a:avLst/>
            <a:gdLst>
              <a:gd name="T0" fmla="*/ 0 w 4318635"/>
              <a:gd name="T1" fmla="*/ 215772 h 216535"/>
              <a:gd name="T2" fmla="*/ 4319328 w 4318635"/>
              <a:gd name="T3" fmla="*/ 215772 h 216535"/>
              <a:gd name="T4" fmla="*/ 4319328 w 4318635"/>
              <a:gd name="T5" fmla="*/ 0 h 216535"/>
              <a:gd name="T6" fmla="*/ 0 w 4318635"/>
              <a:gd name="T7" fmla="*/ 0 h 216535"/>
              <a:gd name="T8" fmla="*/ 0 w 4318635"/>
              <a:gd name="T9" fmla="*/ 215772 h 2165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8635" h="216535">
                <a:moveTo>
                  <a:pt x="0" y="216407"/>
                </a:moveTo>
                <a:lnTo>
                  <a:pt x="4318375" y="216407"/>
                </a:lnTo>
                <a:lnTo>
                  <a:pt x="4318375" y="0"/>
                </a:lnTo>
                <a:lnTo>
                  <a:pt x="0" y="0"/>
                </a:lnTo>
                <a:lnTo>
                  <a:pt x="0" y="216407"/>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6373" name="object 5"/>
          <p:cNvSpPr txBox="1">
            <a:spLocks noChangeArrowheads="1"/>
          </p:cNvSpPr>
          <p:nvPr/>
        </p:nvSpPr>
        <p:spPr bwMode="auto">
          <a:xfrm>
            <a:off x="901700" y="936625"/>
            <a:ext cx="5302250"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10:</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Analysis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Subcircuit</a:t>
            </a:r>
            <a:endParaRPr lang="en-US" altLang="en-US">
              <a:cs typeface="Calibri" panose="020F050202020403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a:p>
            <a:pPr eaLnBrk="1" hangingPunct="1">
              <a:spcBef>
                <a:spcPts val="13"/>
              </a:spcBef>
            </a:pPr>
            <a:endParaRPr lang="en-US" altLang="en-US" sz="1500">
              <a:latin typeface="Times New Roman" panose="02020603050405020304" pitchFamily="18" charset="0"/>
              <a:cs typeface="Times New Roman" panose="02020603050405020304" pitchFamily="18" charset="0"/>
            </a:endParaRPr>
          </a:p>
          <a:p>
            <a:pPr eaLnBrk="1" hangingPunct="1">
              <a:lnSpc>
                <a:spcPct val="116000"/>
              </a:lnSpc>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In</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electronics,</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a</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CMOS</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subcircuit</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refers</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to</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a</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portion</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of</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a</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larger</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CMOS</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(Complementary</a:t>
            </a:r>
            <a:r>
              <a:rPr lang="en-US" altLang="en-US" sz="1400">
                <a:solidFill>
                  <a:srgbClr val="374051"/>
                </a:solidFill>
                <a:latin typeface="Times New Roman" panose="02020603050405020304" pitchFamily="18" charset="0"/>
                <a:cs typeface="Times New Roman" panose="02020603050405020304" pitchFamily="18" charset="0"/>
              </a:rPr>
              <a:t> </a:t>
            </a:r>
            <a:r>
              <a:rPr lang="en-US" altLang="en-US" sz="1400">
                <a:solidFill>
                  <a:srgbClr val="374051"/>
                </a:solidFill>
                <a:cs typeface="Calibri" panose="020F0502020204030204" pitchFamily="34" charset="0"/>
              </a:rPr>
              <a:t>Metal-Oxide-Semiconductor)</a:t>
            </a:r>
            <a:endParaRPr lang="en-US" altLang="en-US" sz="1400">
              <a:cs typeface="Calibri" panose="020F0502020204030204" pitchFamily="34" charset="0"/>
            </a:endParaRPr>
          </a:p>
        </p:txBody>
      </p:sp>
      <p:sp>
        <p:nvSpPr>
          <p:cNvPr id="6" name="object 6"/>
          <p:cNvSpPr txBox="1"/>
          <p:nvPr/>
        </p:nvSpPr>
        <p:spPr>
          <a:xfrm>
            <a:off x="1371600" y="2306638"/>
            <a:ext cx="4935538"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i</a:t>
            </a:r>
            <a:r>
              <a:rPr sz="1350" spc="-5" dirty="0">
                <a:solidFill>
                  <a:srgbClr val="374051"/>
                </a:solidFill>
                <a:latin typeface="Calibri"/>
                <a:cs typeface="Calibri"/>
              </a:rPr>
              <a:t>nte</a:t>
            </a:r>
            <a:r>
              <a:rPr sz="1350" dirty="0">
                <a:solidFill>
                  <a:srgbClr val="374051"/>
                </a:solidFill>
                <a:latin typeface="Calibri"/>
                <a:cs typeface="Calibri"/>
              </a:rPr>
              <a:t>g</a:t>
            </a:r>
            <a:r>
              <a:rPr sz="1350" spc="-10" dirty="0">
                <a:solidFill>
                  <a:srgbClr val="374051"/>
                </a:solidFill>
                <a:latin typeface="Calibri"/>
                <a:cs typeface="Calibri"/>
              </a:rPr>
              <a:t>r</a:t>
            </a:r>
            <a:r>
              <a:rPr sz="1350" dirty="0">
                <a:solidFill>
                  <a:srgbClr val="374051"/>
                </a:solidFill>
                <a:latin typeface="Calibri"/>
                <a:cs typeface="Calibri"/>
              </a:rPr>
              <a:t>ated</a:t>
            </a:r>
            <a:r>
              <a:rPr sz="1350" spc="25" dirty="0">
                <a:solidFill>
                  <a:srgbClr val="374051"/>
                </a:solidFill>
                <a:latin typeface="Times New Roman"/>
                <a:cs typeface="Times New Roman"/>
              </a:rPr>
              <a:t> </a:t>
            </a:r>
            <a:r>
              <a:rPr sz="1350" dirty="0">
                <a:solidFill>
                  <a:srgbClr val="374051"/>
                </a:solidFill>
                <a:latin typeface="Calibri"/>
                <a:cs typeface="Calibri"/>
              </a:rPr>
              <a:t>ci</a:t>
            </a:r>
            <a:r>
              <a:rPr sz="1350" spc="-15" dirty="0">
                <a:solidFill>
                  <a:srgbClr val="374051"/>
                </a:solidFill>
                <a:latin typeface="Calibri"/>
                <a:cs typeface="Calibri"/>
              </a:rPr>
              <a:t>r</a:t>
            </a:r>
            <a:r>
              <a:rPr sz="1350" dirty="0">
                <a:solidFill>
                  <a:srgbClr val="374051"/>
                </a:solidFill>
                <a:latin typeface="Calibri"/>
                <a:cs typeface="Calibri"/>
              </a:rPr>
              <a:t>cuit</a:t>
            </a:r>
            <a:r>
              <a:rPr sz="1350" spc="50" dirty="0">
                <a:solidFill>
                  <a:srgbClr val="374051"/>
                </a:solidFill>
                <a:latin typeface="Times New Roman"/>
                <a:cs typeface="Times New Roman"/>
              </a:rPr>
              <a:t> </a:t>
            </a:r>
            <a:r>
              <a:rPr sz="1350" dirty="0">
                <a:solidFill>
                  <a:srgbClr val="374051"/>
                </a:solidFill>
                <a:latin typeface="Calibri"/>
                <a:cs typeface="Calibri"/>
              </a:rPr>
              <a:t>that</a:t>
            </a:r>
            <a:r>
              <a:rPr sz="1350" spc="40" dirty="0">
                <a:solidFill>
                  <a:srgbClr val="374051"/>
                </a:solidFill>
                <a:latin typeface="Times New Roman"/>
                <a:cs typeface="Times New Roman"/>
              </a:rPr>
              <a:t> </a:t>
            </a:r>
            <a:r>
              <a:rPr sz="1350" spc="-5" dirty="0">
                <a:solidFill>
                  <a:srgbClr val="374051"/>
                </a:solidFill>
                <a:latin typeface="Calibri"/>
                <a:cs typeface="Calibri"/>
              </a:rPr>
              <a:t>p</a:t>
            </a:r>
            <a:r>
              <a:rPr sz="1350" spc="-10" dirty="0">
                <a:solidFill>
                  <a:srgbClr val="374051"/>
                </a:solidFill>
                <a:latin typeface="Calibri"/>
                <a:cs typeface="Calibri"/>
              </a:rPr>
              <a:t>e</a:t>
            </a:r>
            <a:r>
              <a:rPr sz="1350" spc="-5" dirty="0">
                <a:solidFill>
                  <a:srgbClr val="374051"/>
                </a:solidFill>
                <a:latin typeface="Calibri"/>
                <a:cs typeface="Calibri"/>
              </a:rPr>
              <a:t>r</a:t>
            </a:r>
            <a:r>
              <a:rPr sz="1350" spc="-10" dirty="0">
                <a:solidFill>
                  <a:srgbClr val="374051"/>
                </a:solidFill>
                <a:latin typeface="Calibri"/>
                <a:cs typeface="Calibri"/>
              </a:rPr>
              <a:t>f</a:t>
            </a:r>
            <a:r>
              <a:rPr sz="1350" dirty="0">
                <a:solidFill>
                  <a:srgbClr val="374051"/>
                </a:solidFill>
                <a:latin typeface="Calibri"/>
                <a:cs typeface="Calibri"/>
              </a:rPr>
              <a:t>o</a:t>
            </a:r>
            <a:r>
              <a:rPr sz="1350" spc="-5" dirty="0">
                <a:solidFill>
                  <a:srgbClr val="374051"/>
                </a:solidFill>
                <a:latin typeface="Calibri"/>
                <a:cs typeface="Calibri"/>
              </a:rPr>
              <a:t>r</a:t>
            </a:r>
            <a:r>
              <a:rPr sz="1350" dirty="0">
                <a:solidFill>
                  <a:srgbClr val="374051"/>
                </a:solidFill>
                <a:latin typeface="Calibri"/>
                <a:cs typeface="Calibri"/>
              </a:rPr>
              <a:t>ms</a:t>
            </a:r>
            <a:r>
              <a:rPr sz="1350" spc="40" dirty="0">
                <a:solidFill>
                  <a:srgbClr val="374051"/>
                </a:solidFill>
                <a:latin typeface="Times New Roman"/>
                <a:cs typeface="Times New Roman"/>
              </a:rPr>
              <a:t> </a:t>
            </a:r>
            <a:r>
              <a:rPr sz="1350" dirty="0">
                <a:solidFill>
                  <a:srgbClr val="374051"/>
                </a:solidFill>
                <a:latin typeface="Calibri"/>
                <a:cs typeface="Calibri"/>
              </a:rPr>
              <a:t>a</a:t>
            </a:r>
            <a:r>
              <a:rPr sz="1350" spc="35" dirty="0">
                <a:solidFill>
                  <a:srgbClr val="374051"/>
                </a:solidFill>
                <a:latin typeface="Times New Roman"/>
                <a:cs typeface="Times New Roman"/>
              </a:rPr>
              <a:t> </a:t>
            </a:r>
            <a:r>
              <a:rPr sz="1350" spc="-5" dirty="0">
                <a:solidFill>
                  <a:srgbClr val="374051"/>
                </a:solidFill>
                <a:latin typeface="Calibri"/>
                <a:cs typeface="Calibri"/>
              </a:rPr>
              <a:t>s</a:t>
            </a:r>
            <a:r>
              <a:rPr sz="1350" spc="-10" dirty="0">
                <a:solidFill>
                  <a:srgbClr val="374051"/>
                </a:solidFill>
                <a:latin typeface="Calibri"/>
                <a:cs typeface="Calibri"/>
              </a:rPr>
              <a:t>p</a:t>
            </a:r>
            <a:r>
              <a:rPr sz="1350" dirty="0">
                <a:solidFill>
                  <a:srgbClr val="374051"/>
                </a:solidFill>
                <a:latin typeface="Calibri"/>
                <a:cs typeface="Calibri"/>
              </a:rPr>
              <a:t>eci</a:t>
            </a:r>
            <a:r>
              <a:rPr sz="1350" spc="-10" dirty="0">
                <a:solidFill>
                  <a:srgbClr val="374051"/>
                </a:solidFill>
                <a:latin typeface="Calibri"/>
                <a:cs typeface="Calibri"/>
              </a:rPr>
              <a:t>f</a:t>
            </a:r>
            <a:r>
              <a:rPr sz="1350" spc="-15" dirty="0">
                <a:solidFill>
                  <a:srgbClr val="374051"/>
                </a:solidFill>
                <a:latin typeface="Calibri"/>
                <a:cs typeface="Calibri"/>
              </a:rPr>
              <a:t>i</a:t>
            </a:r>
            <a:r>
              <a:rPr sz="1350" dirty="0">
                <a:solidFill>
                  <a:srgbClr val="374051"/>
                </a:solidFill>
                <a:latin typeface="Calibri"/>
                <a:cs typeface="Calibri"/>
              </a:rPr>
              <a:t>c</a:t>
            </a:r>
            <a:r>
              <a:rPr sz="1350" spc="45" dirty="0">
                <a:solidFill>
                  <a:srgbClr val="374051"/>
                </a:solidFill>
                <a:latin typeface="Times New Roman"/>
                <a:cs typeface="Times New Roman"/>
              </a:rPr>
              <a:t> </a:t>
            </a:r>
            <a:r>
              <a:rPr sz="1350" spc="-20" dirty="0">
                <a:solidFill>
                  <a:srgbClr val="374051"/>
                </a:solidFill>
                <a:latin typeface="Calibri"/>
                <a:cs typeface="Calibri"/>
              </a:rPr>
              <a:t>f</a:t>
            </a:r>
            <a:r>
              <a:rPr sz="1350" spc="-5" dirty="0">
                <a:solidFill>
                  <a:srgbClr val="374051"/>
                </a:solidFill>
                <a:latin typeface="Calibri"/>
                <a:cs typeface="Calibri"/>
              </a:rPr>
              <a:t>u</a:t>
            </a:r>
            <a:r>
              <a:rPr sz="1350" spc="-10" dirty="0">
                <a:solidFill>
                  <a:srgbClr val="374051"/>
                </a:solidFill>
                <a:latin typeface="Calibri"/>
                <a:cs typeface="Calibri"/>
              </a:rPr>
              <a:t>n</a:t>
            </a:r>
            <a:r>
              <a:rPr sz="1350" dirty="0">
                <a:solidFill>
                  <a:srgbClr val="374051"/>
                </a:solidFill>
                <a:latin typeface="Calibri"/>
                <a:cs typeface="Calibri"/>
              </a:rPr>
              <a:t>ction</a:t>
            </a:r>
            <a:r>
              <a:rPr sz="1350" spc="20" dirty="0">
                <a:solidFill>
                  <a:srgbClr val="374051"/>
                </a:solidFill>
                <a:latin typeface="Times New Roman"/>
                <a:cs typeface="Times New Roman"/>
              </a:rPr>
              <a:t> </a:t>
            </a:r>
            <a:r>
              <a:rPr sz="1350" spc="5" dirty="0">
                <a:solidFill>
                  <a:srgbClr val="374051"/>
                </a:solidFill>
                <a:latin typeface="Calibri"/>
                <a:cs typeface="Calibri"/>
              </a:rPr>
              <a:t>o</a:t>
            </a:r>
            <a:r>
              <a:rPr sz="1350" dirty="0">
                <a:solidFill>
                  <a:srgbClr val="374051"/>
                </a:solidFill>
                <a:latin typeface="Calibri"/>
                <a:cs typeface="Calibri"/>
              </a:rPr>
              <a:t>r</a:t>
            </a:r>
            <a:r>
              <a:rPr sz="1350" spc="50" dirty="0">
                <a:solidFill>
                  <a:srgbClr val="374051"/>
                </a:solidFill>
                <a:latin typeface="Times New Roman"/>
                <a:cs typeface="Times New Roman"/>
              </a:rPr>
              <a:t> </a:t>
            </a:r>
            <a:r>
              <a:rPr sz="1350" spc="-5" dirty="0">
                <a:solidFill>
                  <a:srgbClr val="374051"/>
                </a:solidFill>
                <a:latin typeface="Calibri"/>
                <a:cs typeface="Calibri"/>
              </a:rPr>
              <a:t>s</a:t>
            </a:r>
            <a:r>
              <a:rPr sz="1350" spc="-20" dirty="0">
                <a:solidFill>
                  <a:srgbClr val="374051"/>
                </a:solidFill>
                <a:latin typeface="Calibri"/>
                <a:cs typeface="Calibri"/>
              </a:rPr>
              <a:t>e</a:t>
            </a:r>
            <a:r>
              <a:rPr sz="1350" dirty="0">
                <a:solidFill>
                  <a:srgbClr val="374051"/>
                </a:solidFill>
                <a:latin typeface="Calibri"/>
                <a:cs typeface="Calibri"/>
              </a:rPr>
              <a:t>t</a:t>
            </a:r>
            <a:r>
              <a:rPr sz="1350" spc="35" dirty="0">
                <a:solidFill>
                  <a:srgbClr val="374051"/>
                </a:solidFill>
                <a:latin typeface="Times New Roman"/>
                <a:cs typeface="Times New Roman"/>
              </a:rPr>
              <a:t> </a:t>
            </a:r>
            <a:r>
              <a:rPr sz="1350" spc="5" dirty="0">
                <a:solidFill>
                  <a:srgbClr val="374051"/>
                </a:solidFill>
                <a:latin typeface="Calibri"/>
                <a:cs typeface="Calibri"/>
              </a:rPr>
              <a:t>o</a:t>
            </a:r>
            <a:r>
              <a:rPr sz="1350" spc="-20" dirty="0">
                <a:solidFill>
                  <a:srgbClr val="374051"/>
                </a:solidFill>
                <a:latin typeface="Calibri"/>
                <a:cs typeface="Calibri"/>
              </a:rPr>
              <a:t>f</a:t>
            </a:r>
            <a:r>
              <a:rPr sz="1350" spc="10" dirty="0">
                <a:solidFill>
                  <a:srgbClr val="374051"/>
                </a:solidFill>
                <a:latin typeface="Calibri"/>
                <a:cs typeface="Calibri"/>
              </a:rPr>
              <a:t>f</a:t>
            </a:r>
            <a:r>
              <a:rPr sz="1350" spc="20" dirty="0">
                <a:solidFill>
                  <a:srgbClr val="374051"/>
                </a:solidFill>
                <a:latin typeface="Calibri"/>
                <a:cs typeface="Calibri"/>
              </a:rPr>
              <a:t>unct</a:t>
            </a:r>
            <a:r>
              <a:rPr sz="1350" spc="10" dirty="0">
                <a:solidFill>
                  <a:srgbClr val="374051"/>
                </a:solidFill>
                <a:latin typeface="Calibri"/>
                <a:cs typeface="Calibri"/>
              </a:rPr>
              <a:t>i</a:t>
            </a:r>
            <a:r>
              <a:rPr sz="1350" spc="25" dirty="0">
                <a:solidFill>
                  <a:srgbClr val="374051"/>
                </a:solidFill>
                <a:latin typeface="Calibri"/>
                <a:cs typeface="Calibri"/>
              </a:rPr>
              <a:t>on</a:t>
            </a:r>
            <a:r>
              <a:rPr sz="1350" spc="5" dirty="0">
                <a:solidFill>
                  <a:srgbClr val="374051"/>
                </a:solidFill>
                <a:latin typeface="Calibri"/>
                <a:cs typeface="Calibri"/>
              </a:rPr>
              <a:t>s.</a:t>
            </a:r>
            <a:endParaRPr sz="1350">
              <a:latin typeface="Calibri"/>
              <a:cs typeface="Calibri"/>
            </a:endParaRPr>
          </a:p>
        </p:txBody>
      </p:sp>
      <p:sp>
        <p:nvSpPr>
          <p:cNvPr id="7" name="object 7"/>
          <p:cNvSpPr txBox="1"/>
          <p:nvPr/>
        </p:nvSpPr>
        <p:spPr>
          <a:xfrm>
            <a:off x="1371600" y="2578100"/>
            <a:ext cx="5064125" cy="209550"/>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A</a:t>
            </a:r>
            <a:r>
              <a:rPr sz="1350" spc="-30" dirty="0">
                <a:solidFill>
                  <a:srgbClr val="374051"/>
                </a:solidFill>
                <a:latin typeface="Times New Roman"/>
                <a:cs typeface="Times New Roman"/>
              </a:rPr>
              <a:t> </a:t>
            </a:r>
            <a:r>
              <a:rPr sz="1350" spc="-20" dirty="0">
                <a:solidFill>
                  <a:srgbClr val="374051"/>
                </a:solidFill>
                <a:latin typeface="Calibri"/>
                <a:cs typeface="Calibri"/>
              </a:rPr>
              <a:t>C</a:t>
            </a:r>
            <a:r>
              <a:rPr sz="1350" dirty="0">
                <a:solidFill>
                  <a:srgbClr val="374051"/>
                </a:solidFill>
                <a:latin typeface="Calibri"/>
                <a:cs typeface="Calibri"/>
              </a:rPr>
              <a:t>M</a:t>
            </a:r>
            <a:r>
              <a:rPr sz="1350" spc="-10" dirty="0">
                <a:solidFill>
                  <a:srgbClr val="374051"/>
                </a:solidFill>
                <a:latin typeface="Calibri"/>
                <a:cs typeface="Calibri"/>
              </a:rPr>
              <a:t>O</a:t>
            </a:r>
            <a:r>
              <a:rPr sz="1350" dirty="0">
                <a:solidFill>
                  <a:srgbClr val="374051"/>
                </a:solidFill>
                <a:latin typeface="Calibri"/>
                <a:cs typeface="Calibri"/>
              </a:rPr>
              <a:t>S</a:t>
            </a:r>
            <a:r>
              <a:rPr sz="1350" spc="-15" dirty="0">
                <a:solidFill>
                  <a:srgbClr val="374051"/>
                </a:solidFill>
                <a:latin typeface="Times New Roman"/>
                <a:cs typeface="Times New Roman"/>
              </a:rPr>
              <a:t> </a:t>
            </a:r>
            <a:r>
              <a:rPr sz="1350" spc="-5" dirty="0">
                <a:solidFill>
                  <a:srgbClr val="374051"/>
                </a:solidFill>
                <a:latin typeface="Calibri"/>
                <a:cs typeface="Calibri"/>
              </a:rPr>
              <a:t>s</a:t>
            </a:r>
            <a:r>
              <a:rPr sz="1350" spc="-10" dirty="0">
                <a:solidFill>
                  <a:srgbClr val="374051"/>
                </a:solidFill>
                <a:latin typeface="Calibri"/>
                <a:cs typeface="Calibri"/>
              </a:rPr>
              <a:t>u</a:t>
            </a:r>
            <a:r>
              <a:rPr sz="1350" spc="-5" dirty="0">
                <a:solidFill>
                  <a:srgbClr val="374051"/>
                </a:solidFill>
                <a:latin typeface="Calibri"/>
                <a:cs typeface="Calibri"/>
              </a:rPr>
              <a:t>b</a:t>
            </a:r>
            <a:r>
              <a:rPr sz="1350" spc="-15" dirty="0">
                <a:solidFill>
                  <a:srgbClr val="374051"/>
                </a:solidFill>
                <a:latin typeface="Calibri"/>
                <a:cs typeface="Calibri"/>
              </a:rPr>
              <a:t>c</a:t>
            </a:r>
            <a:r>
              <a:rPr sz="1350" dirty="0">
                <a:solidFill>
                  <a:srgbClr val="374051"/>
                </a:solidFill>
                <a:latin typeface="Calibri"/>
                <a:cs typeface="Calibri"/>
              </a:rPr>
              <a:t>i</a:t>
            </a:r>
            <a:r>
              <a:rPr sz="1350" spc="-5" dirty="0">
                <a:solidFill>
                  <a:srgbClr val="374051"/>
                </a:solidFill>
                <a:latin typeface="Calibri"/>
                <a:cs typeface="Calibri"/>
              </a:rPr>
              <a:t>r</a:t>
            </a:r>
            <a:r>
              <a:rPr sz="1350" dirty="0">
                <a:solidFill>
                  <a:srgbClr val="374051"/>
                </a:solidFill>
                <a:latin typeface="Calibri"/>
                <a:cs typeface="Calibri"/>
              </a:rPr>
              <a:t>cuit</a:t>
            </a:r>
            <a:r>
              <a:rPr sz="1350" spc="-50" dirty="0">
                <a:solidFill>
                  <a:srgbClr val="374051"/>
                </a:solidFill>
                <a:latin typeface="Times New Roman"/>
                <a:cs typeface="Times New Roman"/>
              </a:rPr>
              <a:t> </a:t>
            </a:r>
            <a:r>
              <a:rPr sz="1350" dirty="0">
                <a:solidFill>
                  <a:srgbClr val="374051"/>
                </a:solidFill>
                <a:latin typeface="Calibri"/>
                <a:cs typeface="Calibri"/>
              </a:rPr>
              <a:t>ty</a:t>
            </a:r>
            <a:r>
              <a:rPr sz="1350" spc="-5" dirty="0">
                <a:solidFill>
                  <a:srgbClr val="374051"/>
                </a:solidFill>
                <a:latin typeface="Calibri"/>
                <a:cs typeface="Calibri"/>
              </a:rPr>
              <a:t>p</a:t>
            </a:r>
            <a:r>
              <a:rPr sz="1350" dirty="0">
                <a:solidFill>
                  <a:srgbClr val="374051"/>
                </a:solidFill>
                <a:latin typeface="Calibri"/>
                <a:cs typeface="Calibri"/>
              </a:rPr>
              <a:t>ically</a:t>
            </a:r>
            <a:r>
              <a:rPr sz="1350" spc="-30" dirty="0">
                <a:solidFill>
                  <a:srgbClr val="374051"/>
                </a:solidFill>
                <a:latin typeface="Times New Roman"/>
                <a:cs typeface="Times New Roman"/>
              </a:rPr>
              <a:t> </a:t>
            </a:r>
            <a:r>
              <a:rPr sz="1350" spc="-10" dirty="0">
                <a:solidFill>
                  <a:srgbClr val="374051"/>
                </a:solidFill>
                <a:latin typeface="Calibri"/>
                <a:cs typeface="Calibri"/>
              </a:rPr>
              <a:t>c</a:t>
            </a:r>
            <a:r>
              <a:rPr sz="1350" dirty="0">
                <a:solidFill>
                  <a:srgbClr val="374051"/>
                </a:solidFill>
                <a:latin typeface="Calibri"/>
                <a:cs typeface="Calibri"/>
              </a:rPr>
              <a:t>o</a:t>
            </a:r>
            <a:r>
              <a:rPr sz="1350" spc="-5" dirty="0">
                <a:solidFill>
                  <a:srgbClr val="374051"/>
                </a:solidFill>
                <a:latin typeface="Calibri"/>
                <a:cs typeface="Calibri"/>
              </a:rPr>
              <a:t>n</a:t>
            </a:r>
            <a:r>
              <a:rPr sz="1350" spc="-10" dirty="0">
                <a:solidFill>
                  <a:srgbClr val="374051"/>
                </a:solidFill>
                <a:latin typeface="Calibri"/>
                <a:cs typeface="Calibri"/>
              </a:rPr>
              <a:t>s</a:t>
            </a:r>
            <a:r>
              <a:rPr sz="1350" dirty="0">
                <a:solidFill>
                  <a:srgbClr val="374051"/>
                </a:solidFill>
                <a:latin typeface="Calibri"/>
                <a:cs typeface="Calibri"/>
              </a:rPr>
              <a:t>i</a:t>
            </a:r>
            <a:r>
              <a:rPr sz="1350" spc="-5" dirty="0">
                <a:solidFill>
                  <a:srgbClr val="374051"/>
                </a:solidFill>
                <a:latin typeface="Calibri"/>
                <a:cs typeface="Calibri"/>
              </a:rPr>
              <a:t>st</a:t>
            </a:r>
            <a:r>
              <a:rPr sz="1350" dirty="0">
                <a:solidFill>
                  <a:srgbClr val="374051"/>
                </a:solidFill>
                <a:latin typeface="Calibri"/>
                <a:cs typeface="Calibri"/>
              </a:rPr>
              <a:t>s</a:t>
            </a:r>
            <a:r>
              <a:rPr sz="1350" spc="-50" dirty="0">
                <a:solidFill>
                  <a:srgbClr val="374051"/>
                </a:solidFill>
                <a:latin typeface="Times New Roman"/>
                <a:cs typeface="Times New Roman"/>
              </a:rPr>
              <a:t> </a:t>
            </a:r>
            <a:r>
              <a:rPr sz="1350" spc="5" dirty="0">
                <a:solidFill>
                  <a:srgbClr val="374051"/>
                </a:solidFill>
                <a:latin typeface="Calibri"/>
                <a:cs typeface="Calibri"/>
              </a:rPr>
              <a:t>o</a:t>
            </a:r>
            <a:r>
              <a:rPr sz="1350" dirty="0">
                <a:solidFill>
                  <a:srgbClr val="374051"/>
                </a:solidFill>
                <a:latin typeface="Calibri"/>
                <a:cs typeface="Calibri"/>
              </a:rPr>
              <a:t>f</a:t>
            </a:r>
            <a:r>
              <a:rPr sz="1350" spc="-35" dirty="0">
                <a:solidFill>
                  <a:srgbClr val="374051"/>
                </a:solidFill>
                <a:latin typeface="Times New Roman"/>
                <a:cs typeface="Times New Roman"/>
              </a:rPr>
              <a:t> </a:t>
            </a:r>
            <a:r>
              <a:rPr sz="1350" dirty="0">
                <a:solidFill>
                  <a:srgbClr val="374051"/>
                </a:solidFill>
                <a:latin typeface="Calibri"/>
                <a:cs typeface="Calibri"/>
              </a:rPr>
              <a:t>i</a:t>
            </a:r>
            <a:r>
              <a:rPr sz="1350" spc="-5" dirty="0">
                <a:solidFill>
                  <a:srgbClr val="374051"/>
                </a:solidFill>
                <a:latin typeface="Calibri"/>
                <a:cs typeface="Calibri"/>
              </a:rPr>
              <a:t>nte</a:t>
            </a:r>
            <a:r>
              <a:rPr sz="1350" spc="-20" dirty="0">
                <a:solidFill>
                  <a:srgbClr val="374051"/>
                </a:solidFill>
                <a:latin typeface="Calibri"/>
                <a:cs typeface="Calibri"/>
              </a:rPr>
              <a:t>r</a:t>
            </a:r>
            <a:r>
              <a:rPr sz="1350" dirty="0">
                <a:solidFill>
                  <a:srgbClr val="374051"/>
                </a:solidFill>
                <a:latin typeface="Calibri"/>
                <a:cs typeface="Calibri"/>
              </a:rPr>
              <a:t>c</a:t>
            </a:r>
            <a:r>
              <a:rPr sz="1350" spc="5" dirty="0">
                <a:solidFill>
                  <a:srgbClr val="374051"/>
                </a:solidFill>
                <a:latin typeface="Calibri"/>
                <a:cs typeface="Calibri"/>
              </a:rPr>
              <a:t>o</a:t>
            </a:r>
            <a:r>
              <a:rPr sz="1350" spc="-5" dirty="0">
                <a:solidFill>
                  <a:srgbClr val="374051"/>
                </a:solidFill>
                <a:latin typeface="Calibri"/>
                <a:cs typeface="Calibri"/>
              </a:rPr>
              <a:t>n</a:t>
            </a:r>
            <a:r>
              <a:rPr sz="1350" spc="-10" dirty="0">
                <a:solidFill>
                  <a:srgbClr val="374051"/>
                </a:solidFill>
                <a:latin typeface="Calibri"/>
                <a:cs typeface="Calibri"/>
              </a:rPr>
              <a:t>n</a:t>
            </a:r>
            <a:r>
              <a:rPr sz="1350" dirty="0">
                <a:solidFill>
                  <a:srgbClr val="374051"/>
                </a:solidFill>
                <a:latin typeface="Calibri"/>
                <a:cs typeface="Calibri"/>
              </a:rPr>
              <a:t>e</a:t>
            </a:r>
            <a:r>
              <a:rPr sz="1350" spc="-15" dirty="0">
                <a:solidFill>
                  <a:srgbClr val="374051"/>
                </a:solidFill>
                <a:latin typeface="Calibri"/>
                <a:cs typeface="Calibri"/>
              </a:rPr>
              <a:t>c</a:t>
            </a:r>
            <a:r>
              <a:rPr sz="1350" dirty="0">
                <a:solidFill>
                  <a:srgbClr val="374051"/>
                </a:solidFill>
                <a:latin typeface="Calibri"/>
                <a:cs typeface="Calibri"/>
              </a:rPr>
              <a:t>ted</a:t>
            </a:r>
            <a:r>
              <a:rPr sz="1350" spc="-30" dirty="0">
                <a:solidFill>
                  <a:srgbClr val="374051"/>
                </a:solidFill>
                <a:latin typeface="Times New Roman"/>
                <a:cs typeface="Times New Roman"/>
              </a:rPr>
              <a:t> </a:t>
            </a:r>
            <a:r>
              <a:rPr sz="1350" spc="-20" dirty="0">
                <a:solidFill>
                  <a:srgbClr val="374051"/>
                </a:solidFill>
                <a:latin typeface="Calibri"/>
                <a:cs typeface="Calibri"/>
              </a:rPr>
              <a:t>C</a:t>
            </a:r>
            <a:r>
              <a:rPr sz="1350" dirty="0">
                <a:solidFill>
                  <a:srgbClr val="374051"/>
                </a:solidFill>
                <a:latin typeface="Calibri"/>
                <a:cs typeface="Calibri"/>
              </a:rPr>
              <a:t>M</a:t>
            </a:r>
            <a:r>
              <a:rPr sz="1350" spc="-5" dirty="0">
                <a:solidFill>
                  <a:srgbClr val="374051"/>
                </a:solidFill>
                <a:latin typeface="Calibri"/>
                <a:cs typeface="Calibri"/>
              </a:rPr>
              <a:t>O</a:t>
            </a:r>
            <a:r>
              <a:rPr sz="1350" dirty="0">
                <a:solidFill>
                  <a:srgbClr val="374051"/>
                </a:solidFill>
                <a:latin typeface="Calibri"/>
                <a:cs typeface="Calibri"/>
              </a:rPr>
              <a:t>S</a:t>
            </a:r>
            <a:r>
              <a:rPr sz="1350" spc="-30" dirty="0">
                <a:solidFill>
                  <a:srgbClr val="374051"/>
                </a:solidFill>
                <a:latin typeface="Times New Roman"/>
                <a:cs typeface="Times New Roman"/>
              </a:rPr>
              <a:t> </a:t>
            </a:r>
            <a:r>
              <a:rPr sz="1350" dirty="0">
                <a:solidFill>
                  <a:srgbClr val="374051"/>
                </a:solidFill>
                <a:latin typeface="Calibri"/>
                <a:cs typeface="Calibri"/>
              </a:rPr>
              <a:t>tr</a:t>
            </a:r>
            <a:r>
              <a:rPr sz="1350" spc="-5" dirty="0">
                <a:solidFill>
                  <a:srgbClr val="374051"/>
                </a:solidFill>
                <a:latin typeface="Calibri"/>
                <a:cs typeface="Calibri"/>
              </a:rPr>
              <a:t>a</a:t>
            </a:r>
            <a:r>
              <a:rPr sz="1350" spc="-20" dirty="0">
                <a:solidFill>
                  <a:srgbClr val="374051"/>
                </a:solidFill>
                <a:latin typeface="Calibri"/>
                <a:cs typeface="Calibri"/>
              </a:rPr>
              <a:t>n</a:t>
            </a:r>
            <a:r>
              <a:rPr sz="1350" spc="-5" dirty="0">
                <a:solidFill>
                  <a:srgbClr val="374051"/>
                </a:solidFill>
                <a:latin typeface="Calibri"/>
                <a:cs typeface="Calibri"/>
              </a:rPr>
              <a:t>s</a:t>
            </a:r>
            <a:r>
              <a:rPr sz="1350" dirty="0">
                <a:solidFill>
                  <a:srgbClr val="374051"/>
                </a:solidFill>
                <a:latin typeface="Calibri"/>
                <a:cs typeface="Calibri"/>
              </a:rPr>
              <a:t>i</a:t>
            </a:r>
            <a:r>
              <a:rPr sz="1350" spc="-5" dirty="0">
                <a:solidFill>
                  <a:srgbClr val="374051"/>
                </a:solidFill>
                <a:latin typeface="Calibri"/>
                <a:cs typeface="Calibri"/>
              </a:rPr>
              <a:t>s</a:t>
            </a:r>
            <a:r>
              <a:rPr sz="1350" dirty="0">
                <a:solidFill>
                  <a:srgbClr val="374051"/>
                </a:solidFill>
                <a:latin typeface="Calibri"/>
                <a:cs typeface="Calibri"/>
              </a:rPr>
              <a:t>t</a:t>
            </a:r>
            <a:r>
              <a:rPr sz="1350" spc="5" dirty="0">
                <a:solidFill>
                  <a:srgbClr val="374051"/>
                </a:solidFill>
                <a:latin typeface="Calibri"/>
                <a:cs typeface="Calibri"/>
              </a:rPr>
              <a:t>o</a:t>
            </a:r>
            <a:r>
              <a:rPr sz="1350" spc="-5" dirty="0">
                <a:solidFill>
                  <a:srgbClr val="374051"/>
                </a:solidFill>
                <a:latin typeface="Calibri"/>
                <a:cs typeface="Calibri"/>
              </a:rPr>
              <a:t>r</a:t>
            </a:r>
            <a:r>
              <a:rPr sz="1350" dirty="0">
                <a:solidFill>
                  <a:srgbClr val="374051"/>
                </a:solidFill>
                <a:latin typeface="Calibri"/>
                <a:cs typeface="Calibri"/>
              </a:rPr>
              <a:t>s</a:t>
            </a:r>
            <a:endParaRPr sz="1350">
              <a:latin typeface="Calibri"/>
              <a:cs typeface="Calibri"/>
            </a:endParaRPr>
          </a:p>
        </p:txBody>
      </p:sp>
      <p:sp>
        <p:nvSpPr>
          <p:cNvPr id="8" name="object 8"/>
          <p:cNvSpPr txBox="1"/>
          <p:nvPr/>
        </p:nvSpPr>
        <p:spPr>
          <a:xfrm>
            <a:off x="1371600" y="2849563"/>
            <a:ext cx="4881563"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a</a:t>
            </a:r>
            <a:r>
              <a:rPr sz="1350" spc="-10" dirty="0">
                <a:solidFill>
                  <a:srgbClr val="374051"/>
                </a:solidFill>
                <a:latin typeface="Calibri"/>
                <a:cs typeface="Calibri"/>
              </a:rPr>
              <a:t>n</a:t>
            </a:r>
            <a:r>
              <a:rPr sz="1350" dirty="0">
                <a:solidFill>
                  <a:srgbClr val="374051"/>
                </a:solidFill>
                <a:latin typeface="Calibri"/>
                <a:cs typeface="Calibri"/>
              </a:rPr>
              <a:t>d</a:t>
            </a:r>
            <a:r>
              <a:rPr sz="1350" spc="-35" dirty="0">
                <a:solidFill>
                  <a:srgbClr val="374051"/>
                </a:solidFill>
                <a:latin typeface="Times New Roman"/>
                <a:cs typeface="Times New Roman"/>
              </a:rPr>
              <a:t> </a:t>
            </a:r>
            <a:r>
              <a:rPr sz="1350" spc="-5" dirty="0">
                <a:solidFill>
                  <a:srgbClr val="374051"/>
                </a:solidFill>
                <a:latin typeface="Calibri"/>
                <a:cs typeface="Calibri"/>
              </a:rPr>
              <a:t>pass</a:t>
            </a:r>
            <a:r>
              <a:rPr sz="1350" dirty="0">
                <a:solidFill>
                  <a:srgbClr val="374051"/>
                </a:solidFill>
                <a:latin typeface="Calibri"/>
                <a:cs typeface="Calibri"/>
              </a:rPr>
              <a:t>ive</a:t>
            </a:r>
            <a:r>
              <a:rPr sz="1350" spc="-45" dirty="0">
                <a:solidFill>
                  <a:srgbClr val="374051"/>
                </a:solidFill>
                <a:latin typeface="Times New Roman"/>
                <a:cs typeface="Times New Roman"/>
              </a:rPr>
              <a:t> </a:t>
            </a:r>
            <a:r>
              <a:rPr sz="1350" dirty="0">
                <a:solidFill>
                  <a:srgbClr val="374051"/>
                </a:solidFill>
                <a:latin typeface="Calibri"/>
                <a:cs typeface="Calibri"/>
              </a:rPr>
              <a:t>c</a:t>
            </a:r>
            <a:r>
              <a:rPr sz="1350" spc="-5" dirty="0">
                <a:solidFill>
                  <a:srgbClr val="374051"/>
                </a:solidFill>
                <a:latin typeface="Calibri"/>
                <a:cs typeface="Calibri"/>
              </a:rPr>
              <a:t>o</a:t>
            </a:r>
            <a:r>
              <a:rPr sz="1350" dirty="0">
                <a:solidFill>
                  <a:srgbClr val="374051"/>
                </a:solidFill>
                <a:latin typeface="Calibri"/>
                <a:cs typeface="Calibri"/>
              </a:rPr>
              <a:t>m</a:t>
            </a:r>
            <a:r>
              <a:rPr sz="1350" spc="-10" dirty="0">
                <a:solidFill>
                  <a:srgbClr val="374051"/>
                </a:solidFill>
                <a:latin typeface="Calibri"/>
                <a:cs typeface="Calibri"/>
              </a:rPr>
              <a:t>p</a:t>
            </a:r>
            <a:r>
              <a:rPr sz="1350" dirty="0">
                <a:solidFill>
                  <a:srgbClr val="374051"/>
                </a:solidFill>
                <a:latin typeface="Calibri"/>
                <a:cs typeface="Calibri"/>
              </a:rPr>
              <a:t>o</a:t>
            </a:r>
            <a:r>
              <a:rPr sz="1350" spc="-5" dirty="0">
                <a:solidFill>
                  <a:srgbClr val="374051"/>
                </a:solidFill>
                <a:latin typeface="Calibri"/>
                <a:cs typeface="Calibri"/>
              </a:rPr>
              <a:t>n</a:t>
            </a:r>
            <a:r>
              <a:rPr sz="1350" spc="-20" dirty="0">
                <a:solidFill>
                  <a:srgbClr val="374051"/>
                </a:solidFill>
                <a:latin typeface="Calibri"/>
                <a:cs typeface="Calibri"/>
              </a:rPr>
              <a:t>e</a:t>
            </a:r>
            <a:r>
              <a:rPr sz="1350" spc="-5" dirty="0">
                <a:solidFill>
                  <a:srgbClr val="374051"/>
                </a:solidFill>
                <a:latin typeface="Calibri"/>
                <a:cs typeface="Calibri"/>
              </a:rPr>
              <a:t>nt</a:t>
            </a:r>
            <a:r>
              <a:rPr sz="1350" dirty="0">
                <a:solidFill>
                  <a:srgbClr val="374051"/>
                </a:solidFill>
                <a:latin typeface="Calibri"/>
                <a:cs typeface="Calibri"/>
              </a:rPr>
              <a:t>s</a:t>
            </a:r>
            <a:r>
              <a:rPr sz="1350" spc="-35" dirty="0">
                <a:solidFill>
                  <a:srgbClr val="374051"/>
                </a:solidFill>
                <a:latin typeface="Times New Roman"/>
                <a:cs typeface="Times New Roman"/>
              </a:rPr>
              <a:t> </a:t>
            </a:r>
            <a:r>
              <a:rPr sz="1350" spc="-5" dirty="0">
                <a:solidFill>
                  <a:srgbClr val="374051"/>
                </a:solidFill>
                <a:latin typeface="Calibri"/>
                <a:cs typeface="Calibri"/>
              </a:rPr>
              <a:t>(</a:t>
            </a:r>
            <a:r>
              <a:rPr sz="1350" spc="-10" dirty="0">
                <a:solidFill>
                  <a:srgbClr val="374051"/>
                </a:solidFill>
                <a:latin typeface="Calibri"/>
                <a:cs typeface="Calibri"/>
              </a:rPr>
              <a:t>r</a:t>
            </a:r>
            <a:r>
              <a:rPr sz="1350" dirty="0">
                <a:solidFill>
                  <a:srgbClr val="374051"/>
                </a:solidFill>
                <a:latin typeface="Calibri"/>
                <a:cs typeface="Calibri"/>
              </a:rPr>
              <a:t>e</a:t>
            </a:r>
            <a:r>
              <a:rPr sz="1350" spc="-10" dirty="0">
                <a:solidFill>
                  <a:srgbClr val="374051"/>
                </a:solidFill>
                <a:latin typeface="Calibri"/>
                <a:cs typeface="Calibri"/>
              </a:rPr>
              <a:t>s</a:t>
            </a:r>
            <a:r>
              <a:rPr sz="1350" dirty="0">
                <a:solidFill>
                  <a:srgbClr val="374051"/>
                </a:solidFill>
                <a:latin typeface="Calibri"/>
                <a:cs typeface="Calibri"/>
              </a:rPr>
              <a:t>i</a:t>
            </a:r>
            <a:r>
              <a:rPr sz="1350" spc="-5" dirty="0">
                <a:solidFill>
                  <a:srgbClr val="374051"/>
                </a:solidFill>
                <a:latin typeface="Calibri"/>
                <a:cs typeface="Calibri"/>
              </a:rPr>
              <a:t>s</a:t>
            </a:r>
            <a:r>
              <a:rPr sz="1350" spc="-15" dirty="0">
                <a:solidFill>
                  <a:srgbClr val="374051"/>
                </a:solidFill>
                <a:latin typeface="Calibri"/>
                <a:cs typeface="Calibri"/>
              </a:rPr>
              <a:t>t</a:t>
            </a:r>
            <a:r>
              <a:rPr sz="1350" dirty="0">
                <a:solidFill>
                  <a:srgbClr val="374051"/>
                </a:solidFill>
                <a:latin typeface="Calibri"/>
                <a:cs typeface="Calibri"/>
              </a:rPr>
              <a:t>o</a:t>
            </a:r>
            <a:r>
              <a:rPr sz="1350" spc="-5" dirty="0">
                <a:solidFill>
                  <a:srgbClr val="374051"/>
                </a:solidFill>
                <a:latin typeface="Calibri"/>
                <a:cs typeface="Calibri"/>
              </a:rPr>
              <a:t>rs</a:t>
            </a:r>
            <a:r>
              <a:rPr sz="1350" dirty="0">
                <a:solidFill>
                  <a:srgbClr val="374051"/>
                </a:solidFill>
                <a:latin typeface="Calibri"/>
                <a:cs typeface="Calibri"/>
              </a:rPr>
              <a:t>,</a:t>
            </a:r>
            <a:r>
              <a:rPr sz="1350" spc="-35" dirty="0">
                <a:solidFill>
                  <a:srgbClr val="374051"/>
                </a:solidFill>
                <a:latin typeface="Times New Roman"/>
                <a:cs typeface="Times New Roman"/>
              </a:rPr>
              <a:t> </a:t>
            </a:r>
            <a:r>
              <a:rPr sz="1350" dirty="0">
                <a:solidFill>
                  <a:srgbClr val="374051"/>
                </a:solidFill>
                <a:latin typeface="Calibri"/>
                <a:cs typeface="Calibri"/>
              </a:rPr>
              <a:t>cap</a:t>
            </a:r>
            <a:r>
              <a:rPr sz="1350" spc="-20" dirty="0">
                <a:solidFill>
                  <a:srgbClr val="374051"/>
                </a:solidFill>
                <a:latin typeface="Calibri"/>
                <a:cs typeface="Calibri"/>
              </a:rPr>
              <a:t>a</a:t>
            </a:r>
            <a:r>
              <a:rPr sz="1350" dirty="0">
                <a:solidFill>
                  <a:srgbClr val="374051"/>
                </a:solidFill>
                <a:latin typeface="Calibri"/>
                <a:cs typeface="Calibri"/>
              </a:rPr>
              <a:t>ci</a:t>
            </a:r>
            <a:r>
              <a:rPr sz="1350" spc="-10" dirty="0">
                <a:solidFill>
                  <a:srgbClr val="374051"/>
                </a:solidFill>
                <a:latin typeface="Calibri"/>
                <a:cs typeface="Calibri"/>
              </a:rPr>
              <a:t>t</a:t>
            </a:r>
            <a:r>
              <a:rPr sz="1350" dirty="0">
                <a:solidFill>
                  <a:srgbClr val="374051"/>
                </a:solidFill>
                <a:latin typeface="Calibri"/>
                <a:cs typeface="Calibri"/>
              </a:rPr>
              <a:t>o</a:t>
            </a:r>
            <a:r>
              <a:rPr sz="1350" spc="-5" dirty="0">
                <a:solidFill>
                  <a:srgbClr val="374051"/>
                </a:solidFill>
                <a:latin typeface="Calibri"/>
                <a:cs typeface="Calibri"/>
              </a:rPr>
              <a:t>rs</a:t>
            </a:r>
            <a:r>
              <a:rPr sz="1350" dirty="0">
                <a:solidFill>
                  <a:srgbClr val="374051"/>
                </a:solidFill>
                <a:latin typeface="Calibri"/>
                <a:cs typeface="Calibri"/>
              </a:rPr>
              <a:t>)</a:t>
            </a:r>
            <a:r>
              <a:rPr sz="1350" spc="-35" dirty="0">
                <a:solidFill>
                  <a:srgbClr val="374051"/>
                </a:solidFill>
                <a:latin typeface="Times New Roman"/>
                <a:cs typeface="Times New Roman"/>
              </a:rPr>
              <a:t> </a:t>
            </a:r>
            <a:r>
              <a:rPr sz="1350" spc="-15" dirty="0">
                <a:solidFill>
                  <a:srgbClr val="374051"/>
                </a:solidFill>
                <a:latin typeface="Calibri"/>
                <a:cs typeface="Calibri"/>
              </a:rPr>
              <a:t>t</a:t>
            </a:r>
            <a:r>
              <a:rPr sz="1350" dirty="0">
                <a:solidFill>
                  <a:srgbClr val="374051"/>
                </a:solidFill>
                <a:latin typeface="Calibri"/>
                <a:cs typeface="Calibri"/>
              </a:rPr>
              <a:t>o</a:t>
            </a:r>
            <a:r>
              <a:rPr sz="1350" spc="-10" dirty="0">
                <a:solidFill>
                  <a:srgbClr val="374051"/>
                </a:solidFill>
                <a:latin typeface="Times New Roman"/>
                <a:cs typeface="Times New Roman"/>
              </a:rPr>
              <a:t> </a:t>
            </a:r>
            <a:r>
              <a:rPr sz="1350" spc="-15" dirty="0">
                <a:solidFill>
                  <a:srgbClr val="374051"/>
                </a:solidFill>
                <a:latin typeface="Calibri"/>
                <a:cs typeface="Calibri"/>
              </a:rPr>
              <a:t>a</a:t>
            </a:r>
            <a:r>
              <a:rPr sz="1350" dirty="0">
                <a:solidFill>
                  <a:srgbClr val="374051"/>
                </a:solidFill>
                <a:latin typeface="Calibri"/>
                <a:cs typeface="Calibri"/>
              </a:rPr>
              <a:t>chi</a:t>
            </a:r>
            <a:r>
              <a:rPr sz="1350" spc="-5" dirty="0">
                <a:solidFill>
                  <a:srgbClr val="374051"/>
                </a:solidFill>
                <a:latin typeface="Calibri"/>
                <a:cs typeface="Calibri"/>
              </a:rPr>
              <a:t>e</a:t>
            </a:r>
            <a:r>
              <a:rPr sz="1350" dirty="0">
                <a:solidFill>
                  <a:srgbClr val="374051"/>
                </a:solidFill>
                <a:latin typeface="Calibri"/>
                <a:cs typeface="Calibri"/>
              </a:rPr>
              <a:t>ve</a:t>
            </a:r>
            <a:r>
              <a:rPr sz="1350" spc="-45" dirty="0">
                <a:solidFill>
                  <a:srgbClr val="374051"/>
                </a:solidFill>
                <a:latin typeface="Times New Roman"/>
                <a:cs typeface="Times New Roman"/>
              </a:rPr>
              <a:t> </a:t>
            </a:r>
            <a:r>
              <a:rPr sz="1350" dirty="0">
                <a:solidFill>
                  <a:srgbClr val="374051"/>
                </a:solidFill>
                <a:latin typeface="Calibri"/>
                <a:cs typeface="Calibri"/>
              </a:rPr>
              <a:t>a</a:t>
            </a:r>
            <a:r>
              <a:rPr sz="1350" spc="-35" dirty="0">
                <a:solidFill>
                  <a:srgbClr val="374051"/>
                </a:solidFill>
                <a:latin typeface="Times New Roman"/>
                <a:cs typeface="Times New Roman"/>
              </a:rPr>
              <a:t> </a:t>
            </a:r>
            <a:r>
              <a:rPr sz="1350" spc="-5" dirty="0">
                <a:solidFill>
                  <a:srgbClr val="374051"/>
                </a:solidFill>
                <a:latin typeface="Calibri"/>
                <a:cs typeface="Calibri"/>
              </a:rPr>
              <a:t>pa</a:t>
            </a:r>
            <a:r>
              <a:rPr sz="1350" spc="-10" dirty="0">
                <a:solidFill>
                  <a:srgbClr val="374051"/>
                </a:solidFill>
                <a:latin typeface="Calibri"/>
                <a:cs typeface="Calibri"/>
              </a:rPr>
              <a:t>r</a:t>
            </a:r>
            <a:r>
              <a:rPr sz="1350" dirty="0">
                <a:solidFill>
                  <a:srgbClr val="374051"/>
                </a:solidFill>
                <a:latin typeface="Calibri"/>
                <a:cs typeface="Calibri"/>
              </a:rPr>
              <a:t>t</a:t>
            </a:r>
            <a:r>
              <a:rPr sz="1350" spc="-10" dirty="0">
                <a:solidFill>
                  <a:srgbClr val="374051"/>
                </a:solidFill>
                <a:latin typeface="Calibri"/>
                <a:cs typeface="Calibri"/>
              </a:rPr>
              <a:t>i</a:t>
            </a:r>
            <a:r>
              <a:rPr sz="1350" dirty="0">
                <a:solidFill>
                  <a:srgbClr val="374051"/>
                </a:solidFill>
                <a:latin typeface="Calibri"/>
                <a:cs typeface="Calibri"/>
              </a:rPr>
              <a:t>cular</a:t>
            </a:r>
            <a:endParaRPr sz="1350">
              <a:latin typeface="Calibri"/>
              <a:cs typeface="Calibri"/>
            </a:endParaRPr>
          </a:p>
        </p:txBody>
      </p:sp>
      <p:sp>
        <p:nvSpPr>
          <p:cNvPr id="186377" name="object 9"/>
          <p:cNvSpPr>
            <a:spLocks/>
          </p:cNvSpPr>
          <p:nvPr/>
        </p:nvSpPr>
        <p:spPr bwMode="auto">
          <a:xfrm>
            <a:off x="1371600" y="3121025"/>
            <a:ext cx="2947988" cy="211138"/>
          </a:xfrm>
          <a:custGeom>
            <a:avLst/>
            <a:gdLst>
              <a:gd name="T0" fmla="*/ 0 w 2948304"/>
              <a:gd name="T1" fmla="*/ 210927 h 210820"/>
              <a:gd name="T2" fmla="*/ 2947743 w 2948304"/>
              <a:gd name="T3" fmla="*/ 210927 h 210820"/>
              <a:gd name="T4" fmla="*/ 2947743 w 2948304"/>
              <a:gd name="T5" fmla="*/ 0 h 210820"/>
              <a:gd name="T6" fmla="*/ 0 w 2948304"/>
              <a:gd name="T7" fmla="*/ 0 h 210820"/>
              <a:gd name="T8" fmla="*/ 0 w 2948304"/>
              <a:gd name="T9" fmla="*/ 210927 h 210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8304" h="210820">
                <a:moveTo>
                  <a:pt x="0" y="210609"/>
                </a:moveTo>
                <a:lnTo>
                  <a:pt x="2948059" y="210609"/>
                </a:lnTo>
                <a:lnTo>
                  <a:pt x="2948059" y="0"/>
                </a:lnTo>
                <a:lnTo>
                  <a:pt x="0" y="0"/>
                </a:lnTo>
                <a:lnTo>
                  <a:pt x="0" y="210609"/>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6378" name="object 10"/>
          <p:cNvSpPr>
            <a:spLocks/>
          </p:cNvSpPr>
          <p:nvPr/>
        </p:nvSpPr>
        <p:spPr bwMode="auto">
          <a:xfrm>
            <a:off x="1371600" y="3394075"/>
            <a:ext cx="2025650" cy="211138"/>
          </a:xfrm>
          <a:custGeom>
            <a:avLst/>
            <a:gdLst>
              <a:gd name="T0" fmla="*/ 0 w 2025650"/>
              <a:gd name="T1" fmla="*/ 210628 h 210820"/>
              <a:gd name="T2" fmla="*/ 2025658 w 2025650"/>
              <a:gd name="T3" fmla="*/ 210628 h 210820"/>
              <a:gd name="T4" fmla="*/ 2025658 w 2025650"/>
              <a:gd name="T5" fmla="*/ 0 h 210820"/>
              <a:gd name="T6" fmla="*/ 0 w 2025650"/>
              <a:gd name="T7" fmla="*/ 0 h 210820"/>
              <a:gd name="T8" fmla="*/ 0 w 2025650"/>
              <a:gd name="T9" fmla="*/ 210628 h 210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5650" h="210820">
                <a:moveTo>
                  <a:pt x="0" y="210311"/>
                </a:moveTo>
                <a:lnTo>
                  <a:pt x="2025658" y="210311"/>
                </a:lnTo>
                <a:lnTo>
                  <a:pt x="2025658" y="0"/>
                </a:lnTo>
                <a:lnTo>
                  <a:pt x="0" y="0"/>
                </a:lnTo>
                <a:lnTo>
                  <a:pt x="0" y="2103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6379" name="object 11"/>
          <p:cNvSpPr>
            <a:spLocks/>
          </p:cNvSpPr>
          <p:nvPr/>
        </p:nvSpPr>
        <p:spPr bwMode="auto">
          <a:xfrm>
            <a:off x="3436938" y="3394075"/>
            <a:ext cx="2601912" cy="211138"/>
          </a:xfrm>
          <a:custGeom>
            <a:avLst/>
            <a:gdLst>
              <a:gd name="T0" fmla="*/ 0 w 2602229"/>
              <a:gd name="T1" fmla="*/ 210628 h 210820"/>
              <a:gd name="T2" fmla="*/ 2601794 w 2602229"/>
              <a:gd name="T3" fmla="*/ 210628 h 210820"/>
              <a:gd name="T4" fmla="*/ 2601794 w 2602229"/>
              <a:gd name="T5" fmla="*/ 0 h 210820"/>
              <a:gd name="T6" fmla="*/ 0 w 2602229"/>
              <a:gd name="T7" fmla="*/ 0 h 210820"/>
              <a:gd name="T8" fmla="*/ 0 w 2602229"/>
              <a:gd name="T9" fmla="*/ 210628 h 210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2229" h="210820">
                <a:moveTo>
                  <a:pt x="0" y="210311"/>
                </a:moveTo>
                <a:lnTo>
                  <a:pt x="2602111" y="210311"/>
                </a:lnTo>
                <a:lnTo>
                  <a:pt x="2602111" y="0"/>
                </a:lnTo>
                <a:lnTo>
                  <a:pt x="0" y="0"/>
                </a:lnTo>
                <a:lnTo>
                  <a:pt x="0" y="21031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86380" name="object 12"/>
          <p:cNvSpPr txBox="1">
            <a:spLocks noChangeArrowheads="1"/>
          </p:cNvSpPr>
          <p:nvPr/>
        </p:nvSpPr>
        <p:spPr bwMode="auto">
          <a:xfrm>
            <a:off x="1358900" y="3121025"/>
            <a:ext cx="51435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33000"/>
              </a:lnSpc>
            </a:pPr>
            <a:r>
              <a:rPr lang="en-US" altLang="en-US" sz="1300">
                <a:solidFill>
                  <a:srgbClr val="374051"/>
                </a:solidFill>
                <a:cs typeface="Calibri" panose="020F0502020204030204" pitchFamily="34" charset="0"/>
              </a:rPr>
              <a:t>task.</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The</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transistors</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used</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in</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CMOS</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circuits</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are</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either</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n-channel</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MOSFETs</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(Metal-Oxide-Semiconductor</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Field-Effect</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Transistors)</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or</a:t>
            </a:r>
            <a:r>
              <a:rPr lang="en-US" altLang="en-US" sz="1300">
                <a:solidFill>
                  <a:srgbClr val="374051"/>
                </a:solidFill>
                <a:latin typeface="Times New Roman" panose="02020603050405020304" pitchFamily="18" charset="0"/>
                <a:cs typeface="Times New Roman" panose="02020603050405020304" pitchFamily="18" charset="0"/>
              </a:rPr>
              <a:t> </a:t>
            </a:r>
            <a:r>
              <a:rPr lang="en-US" altLang="en-US" sz="1300">
                <a:solidFill>
                  <a:srgbClr val="374051"/>
                </a:solidFill>
                <a:cs typeface="Calibri" panose="020F0502020204030204" pitchFamily="34" charset="0"/>
              </a:rPr>
              <a:t>p-channel</a:t>
            </a:r>
            <a:endParaRPr lang="en-US" altLang="en-US" sz="1300">
              <a:cs typeface="Calibri" panose="020F0502020204030204" pitchFamily="34" charset="0"/>
            </a:endParaRPr>
          </a:p>
        </p:txBody>
      </p:sp>
      <p:sp>
        <p:nvSpPr>
          <p:cNvPr id="13" name="object 13"/>
          <p:cNvSpPr txBox="1"/>
          <p:nvPr/>
        </p:nvSpPr>
        <p:spPr>
          <a:xfrm>
            <a:off x="1371600" y="3665538"/>
            <a:ext cx="1914525"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M</a:t>
            </a:r>
            <a:r>
              <a:rPr sz="1350" spc="-10" dirty="0">
                <a:solidFill>
                  <a:srgbClr val="374051"/>
                </a:solidFill>
                <a:latin typeface="Calibri"/>
                <a:cs typeface="Calibri"/>
              </a:rPr>
              <a:t>O</a:t>
            </a:r>
            <a:r>
              <a:rPr sz="1350" spc="-5" dirty="0">
                <a:solidFill>
                  <a:srgbClr val="374051"/>
                </a:solidFill>
                <a:latin typeface="Calibri"/>
                <a:cs typeface="Calibri"/>
              </a:rPr>
              <a:t>SFETs</a:t>
            </a:r>
            <a:r>
              <a:rPr sz="1350" dirty="0">
                <a:solidFill>
                  <a:srgbClr val="374051"/>
                </a:solidFill>
                <a:latin typeface="Calibri"/>
                <a:cs typeface="Calibri"/>
              </a:rPr>
              <a:t>,</a:t>
            </a:r>
            <a:r>
              <a:rPr sz="1350" spc="-30" dirty="0">
                <a:solidFill>
                  <a:srgbClr val="374051"/>
                </a:solidFill>
                <a:latin typeface="Times New Roman"/>
                <a:cs typeface="Times New Roman"/>
              </a:rPr>
              <a:t> </a:t>
            </a:r>
            <a:r>
              <a:rPr sz="1350" dirty="0">
                <a:solidFill>
                  <a:srgbClr val="374051"/>
                </a:solidFill>
                <a:latin typeface="Calibri"/>
                <a:cs typeface="Calibri"/>
              </a:rPr>
              <a:t>a</a:t>
            </a:r>
            <a:r>
              <a:rPr sz="1350" spc="-10" dirty="0">
                <a:solidFill>
                  <a:srgbClr val="374051"/>
                </a:solidFill>
                <a:latin typeface="Calibri"/>
                <a:cs typeface="Calibri"/>
              </a:rPr>
              <a:t>n</a:t>
            </a:r>
            <a:r>
              <a:rPr sz="1350" dirty="0">
                <a:solidFill>
                  <a:srgbClr val="374051"/>
                </a:solidFill>
                <a:latin typeface="Calibri"/>
                <a:cs typeface="Calibri"/>
              </a:rPr>
              <a:t>d</a:t>
            </a:r>
            <a:r>
              <a:rPr sz="1350" spc="-40" dirty="0">
                <a:solidFill>
                  <a:srgbClr val="374051"/>
                </a:solidFill>
                <a:latin typeface="Times New Roman"/>
                <a:cs typeface="Times New Roman"/>
              </a:rPr>
              <a:t> </a:t>
            </a:r>
            <a:r>
              <a:rPr sz="1350" dirty="0">
                <a:solidFill>
                  <a:srgbClr val="374051"/>
                </a:solidFill>
                <a:latin typeface="Calibri"/>
                <a:cs typeface="Calibri"/>
              </a:rPr>
              <a:t>th</a:t>
            </a:r>
            <a:r>
              <a:rPr sz="1350" spc="-10" dirty="0">
                <a:solidFill>
                  <a:srgbClr val="374051"/>
                </a:solidFill>
                <a:latin typeface="Calibri"/>
                <a:cs typeface="Calibri"/>
              </a:rPr>
              <a:t>e</a:t>
            </a:r>
            <a:r>
              <a:rPr sz="1350" dirty="0">
                <a:solidFill>
                  <a:srgbClr val="374051"/>
                </a:solidFill>
                <a:latin typeface="Calibri"/>
                <a:cs typeface="Calibri"/>
              </a:rPr>
              <a:t>y</a:t>
            </a:r>
            <a:r>
              <a:rPr sz="1350" spc="-65" dirty="0">
                <a:solidFill>
                  <a:srgbClr val="374051"/>
                </a:solidFill>
                <a:latin typeface="Times New Roman"/>
                <a:cs typeface="Times New Roman"/>
              </a:rPr>
              <a:t> </a:t>
            </a:r>
            <a:r>
              <a:rPr sz="1350" spc="-10" dirty="0">
                <a:solidFill>
                  <a:srgbClr val="374051"/>
                </a:solidFill>
                <a:latin typeface="Calibri"/>
                <a:cs typeface="Calibri"/>
              </a:rPr>
              <a:t>w</a:t>
            </a:r>
            <a:r>
              <a:rPr sz="1350" dirty="0">
                <a:solidFill>
                  <a:srgbClr val="374051"/>
                </a:solidFill>
                <a:latin typeface="Calibri"/>
                <a:cs typeface="Calibri"/>
              </a:rPr>
              <a:t>o</a:t>
            </a:r>
            <a:r>
              <a:rPr sz="1350" spc="-5" dirty="0">
                <a:solidFill>
                  <a:srgbClr val="374051"/>
                </a:solidFill>
                <a:latin typeface="Calibri"/>
                <a:cs typeface="Calibri"/>
              </a:rPr>
              <a:t>r</a:t>
            </a:r>
            <a:r>
              <a:rPr sz="1350" dirty="0">
                <a:solidFill>
                  <a:srgbClr val="374051"/>
                </a:solidFill>
                <a:latin typeface="Calibri"/>
                <a:cs typeface="Calibri"/>
              </a:rPr>
              <a:t>k</a:t>
            </a:r>
            <a:r>
              <a:rPr sz="1350" spc="-35" dirty="0">
                <a:solidFill>
                  <a:srgbClr val="374051"/>
                </a:solidFill>
                <a:latin typeface="Times New Roman"/>
                <a:cs typeface="Times New Roman"/>
              </a:rPr>
              <a:t> </a:t>
            </a:r>
            <a:r>
              <a:rPr sz="1350" dirty="0">
                <a:solidFill>
                  <a:srgbClr val="374051"/>
                </a:solidFill>
                <a:latin typeface="Calibri"/>
                <a:cs typeface="Calibri"/>
              </a:rPr>
              <a:t>in</a:t>
            </a:r>
            <a:endParaRPr sz="1350">
              <a:latin typeface="Calibri"/>
              <a:cs typeface="Calibri"/>
            </a:endParaRPr>
          </a:p>
        </p:txBody>
      </p:sp>
      <p:sp>
        <p:nvSpPr>
          <p:cNvPr id="14" name="object 14"/>
          <p:cNvSpPr txBox="1"/>
          <p:nvPr/>
        </p:nvSpPr>
        <p:spPr>
          <a:xfrm>
            <a:off x="1371600" y="3940175"/>
            <a:ext cx="5086350" cy="211138"/>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c</a:t>
            </a:r>
            <a:r>
              <a:rPr sz="1350" spc="5" dirty="0">
                <a:solidFill>
                  <a:srgbClr val="374051"/>
                </a:solidFill>
                <a:latin typeface="Calibri"/>
                <a:cs typeface="Calibri"/>
              </a:rPr>
              <a:t>o</a:t>
            </a:r>
            <a:r>
              <a:rPr sz="1350" dirty="0">
                <a:solidFill>
                  <a:srgbClr val="374051"/>
                </a:solidFill>
                <a:latin typeface="Calibri"/>
                <a:cs typeface="Calibri"/>
              </a:rPr>
              <a:t>m</a:t>
            </a:r>
            <a:r>
              <a:rPr sz="1350" spc="-10" dirty="0">
                <a:solidFill>
                  <a:srgbClr val="374051"/>
                </a:solidFill>
                <a:latin typeface="Calibri"/>
                <a:cs typeface="Calibri"/>
              </a:rPr>
              <a:t>b</a:t>
            </a:r>
            <a:r>
              <a:rPr sz="1350" dirty="0">
                <a:solidFill>
                  <a:srgbClr val="374051"/>
                </a:solidFill>
                <a:latin typeface="Calibri"/>
                <a:cs typeface="Calibri"/>
              </a:rPr>
              <a:t>i</a:t>
            </a:r>
            <a:r>
              <a:rPr sz="1350" spc="-5" dirty="0">
                <a:solidFill>
                  <a:srgbClr val="374051"/>
                </a:solidFill>
                <a:latin typeface="Calibri"/>
                <a:cs typeface="Calibri"/>
              </a:rPr>
              <a:t>n</a:t>
            </a:r>
            <a:r>
              <a:rPr sz="1350" spc="-20" dirty="0">
                <a:solidFill>
                  <a:srgbClr val="374051"/>
                </a:solidFill>
                <a:latin typeface="Calibri"/>
                <a:cs typeface="Calibri"/>
              </a:rPr>
              <a:t>a</a:t>
            </a:r>
            <a:r>
              <a:rPr sz="1350" dirty="0">
                <a:solidFill>
                  <a:srgbClr val="374051"/>
                </a:solidFill>
                <a:latin typeface="Calibri"/>
                <a:cs typeface="Calibri"/>
              </a:rPr>
              <a:t>ti</a:t>
            </a:r>
            <a:r>
              <a:rPr sz="1350" spc="5" dirty="0">
                <a:solidFill>
                  <a:srgbClr val="374051"/>
                </a:solidFill>
                <a:latin typeface="Calibri"/>
                <a:cs typeface="Calibri"/>
              </a:rPr>
              <a:t>o</a:t>
            </a:r>
            <a:r>
              <a:rPr sz="1350" dirty="0">
                <a:solidFill>
                  <a:srgbClr val="374051"/>
                </a:solidFill>
                <a:latin typeface="Calibri"/>
                <a:cs typeface="Calibri"/>
              </a:rPr>
              <a:t>n</a:t>
            </a:r>
            <a:r>
              <a:rPr sz="1350" spc="-25" dirty="0">
                <a:solidFill>
                  <a:srgbClr val="374051"/>
                </a:solidFill>
                <a:latin typeface="Times New Roman"/>
                <a:cs typeface="Times New Roman"/>
              </a:rPr>
              <a:t> </a:t>
            </a:r>
            <a:r>
              <a:rPr sz="1350" dirty="0">
                <a:solidFill>
                  <a:srgbClr val="374051"/>
                </a:solidFill>
                <a:latin typeface="Calibri"/>
                <a:cs typeface="Calibri"/>
              </a:rPr>
              <a:t>to</a:t>
            </a:r>
            <a:r>
              <a:rPr sz="1350" dirty="0">
                <a:solidFill>
                  <a:srgbClr val="374051"/>
                </a:solidFill>
                <a:latin typeface="Times New Roman"/>
                <a:cs typeface="Times New Roman"/>
              </a:rPr>
              <a:t> </a:t>
            </a:r>
            <a:r>
              <a:rPr sz="1350" dirty="0">
                <a:solidFill>
                  <a:srgbClr val="374051"/>
                </a:solidFill>
                <a:latin typeface="Calibri"/>
                <a:cs typeface="Calibri"/>
              </a:rPr>
              <a:t>cr</a:t>
            </a:r>
            <a:r>
              <a:rPr sz="1350" spc="-10" dirty="0">
                <a:solidFill>
                  <a:srgbClr val="374051"/>
                </a:solidFill>
                <a:latin typeface="Calibri"/>
                <a:cs typeface="Calibri"/>
              </a:rPr>
              <a:t>e</a:t>
            </a:r>
            <a:r>
              <a:rPr sz="1350" spc="-15" dirty="0">
                <a:solidFill>
                  <a:srgbClr val="374051"/>
                </a:solidFill>
                <a:latin typeface="Calibri"/>
                <a:cs typeface="Calibri"/>
              </a:rPr>
              <a:t>a</a:t>
            </a:r>
            <a:r>
              <a:rPr sz="1350" dirty="0">
                <a:solidFill>
                  <a:srgbClr val="374051"/>
                </a:solidFill>
                <a:latin typeface="Calibri"/>
                <a:cs typeface="Calibri"/>
              </a:rPr>
              <a:t>te</a:t>
            </a:r>
            <a:r>
              <a:rPr sz="1350" spc="-15" dirty="0">
                <a:solidFill>
                  <a:srgbClr val="374051"/>
                </a:solidFill>
                <a:latin typeface="Times New Roman"/>
                <a:cs typeface="Times New Roman"/>
              </a:rPr>
              <a:t> </a:t>
            </a:r>
            <a:r>
              <a:rPr sz="1350" dirty="0">
                <a:solidFill>
                  <a:srgbClr val="374051"/>
                </a:solidFill>
                <a:latin typeface="Calibri"/>
                <a:cs typeface="Calibri"/>
              </a:rPr>
              <a:t>lo</a:t>
            </a:r>
            <a:r>
              <a:rPr sz="1350" spc="-15" dirty="0">
                <a:solidFill>
                  <a:srgbClr val="374051"/>
                </a:solidFill>
                <a:latin typeface="Calibri"/>
                <a:cs typeface="Calibri"/>
              </a:rPr>
              <a:t>g</a:t>
            </a:r>
            <a:r>
              <a:rPr sz="1350" dirty="0">
                <a:solidFill>
                  <a:srgbClr val="374051"/>
                </a:solidFill>
                <a:latin typeface="Calibri"/>
                <a:cs typeface="Calibri"/>
              </a:rPr>
              <a:t>ic</a:t>
            </a:r>
            <a:r>
              <a:rPr sz="1350" spc="-10" dirty="0">
                <a:solidFill>
                  <a:srgbClr val="374051"/>
                </a:solidFill>
                <a:latin typeface="Times New Roman"/>
                <a:cs typeface="Times New Roman"/>
              </a:rPr>
              <a:t> </a:t>
            </a:r>
            <a:r>
              <a:rPr sz="1350" dirty="0">
                <a:solidFill>
                  <a:srgbClr val="374051"/>
                </a:solidFill>
                <a:latin typeface="Calibri"/>
                <a:cs typeface="Calibri"/>
              </a:rPr>
              <a:t>g</a:t>
            </a:r>
            <a:r>
              <a:rPr sz="1350" spc="-5" dirty="0">
                <a:solidFill>
                  <a:srgbClr val="374051"/>
                </a:solidFill>
                <a:latin typeface="Calibri"/>
                <a:cs typeface="Calibri"/>
              </a:rPr>
              <a:t>a</a:t>
            </a:r>
            <a:r>
              <a:rPr sz="1350" dirty="0">
                <a:solidFill>
                  <a:srgbClr val="374051"/>
                </a:solidFill>
                <a:latin typeface="Calibri"/>
                <a:cs typeface="Calibri"/>
              </a:rPr>
              <a:t>tes,</a:t>
            </a:r>
            <a:r>
              <a:rPr sz="1350" spc="-10" dirty="0">
                <a:solidFill>
                  <a:srgbClr val="374051"/>
                </a:solidFill>
                <a:latin typeface="Times New Roman"/>
                <a:cs typeface="Times New Roman"/>
              </a:rPr>
              <a:t> </a:t>
            </a:r>
            <a:r>
              <a:rPr sz="1350" dirty="0">
                <a:solidFill>
                  <a:srgbClr val="374051"/>
                </a:solidFill>
                <a:latin typeface="Calibri"/>
                <a:cs typeface="Calibri"/>
              </a:rPr>
              <a:t>a</a:t>
            </a:r>
            <a:r>
              <a:rPr sz="1350" spc="-10" dirty="0">
                <a:solidFill>
                  <a:srgbClr val="374051"/>
                </a:solidFill>
                <a:latin typeface="Calibri"/>
                <a:cs typeface="Calibri"/>
              </a:rPr>
              <a:t>m</a:t>
            </a:r>
            <a:r>
              <a:rPr sz="1350" spc="-5" dirty="0">
                <a:solidFill>
                  <a:srgbClr val="374051"/>
                </a:solidFill>
                <a:latin typeface="Calibri"/>
                <a:cs typeface="Calibri"/>
              </a:rPr>
              <a:t>p</a:t>
            </a:r>
            <a:r>
              <a:rPr sz="1350" dirty="0">
                <a:solidFill>
                  <a:srgbClr val="374051"/>
                </a:solidFill>
                <a:latin typeface="Calibri"/>
                <a:cs typeface="Calibri"/>
              </a:rPr>
              <a:t>li</a:t>
            </a:r>
            <a:r>
              <a:rPr sz="1350" spc="-10" dirty="0">
                <a:solidFill>
                  <a:srgbClr val="374051"/>
                </a:solidFill>
                <a:latin typeface="Calibri"/>
                <a:cs typeface="Calibri"/>
              </a:rPr>
              <a:t>f</a:t>
            </a:r>
            <a:r>
              <a:rPr sz="1350" dirty="0">
                <a:solidFill>
                  <a:srgbClr val="374051"/>
                </a:solidFill>
                <a:latin typeface="Calibri"/>
                <a:cs typeface="Calibri"/>
              </a:rPr>
              <a:t>ie</a:t>
            </a:r>
            <a:r>
              <a:rPr sz="1350" spc="-10" dirty="0">
                <a:solidFill>
                  <a:srgbClr val="374051"/>
                </a:solidFill>
                <a:latin typeface="Calibri"/>
                <a:cs typeface="Calibri"/>
              </a:rPr>
              <a:t>r</a:t>
            </a:r>
            <a:r>
              <a:rPr sz="1350" spc="-15" dirty="0">
                <a:solidFill>
                  <a:srgbClr val="374051"/>
                </a:solidFill>
                <a:latin typeface="Calibri"/>
                <a:cs typeface="Calibri"/>
              </a:rPr>
              <a:t>s</a:t>
            </a:r>
            <a:r>
              <a:rPr sz="1350" dirty="0">
                <a:solidFill>
                  <a:srgbClr val="374051"/>
                </a:solidFill>
                <a:latin typeface="Calibri"/>
                <a:cs typeface="Calibri"/>
              </a:rPr>
              <a:t>,</a:t>
            </a:r>
            <a:r>
              <a:rPr sz="1350" spc="5" dirty="0">
                <a:solidFill>
                  <a:srgbClr val="374051"/>
                </a:solidFill>
                <a:latin typeface="Times New Roman"/>
                <a:cs typeface="Times New Roman"/>
              </a:rPr>
              <a:t> </a:t>
            </a:r>
            <a:r>
              <a:rPr sz="1350" dirty="0">
                <a:solidFill>
                  <a:srgbClr val="374051"/>
                </a:solidFill>
                <a:latin typeface="Calibri"/>
                <a:cs typeface="Calibri"/>
              </a:rPr>
              <a:t>m</a:t>
            </a:r>
            <a:r>
              <a:rPr sz="1350" spc="-10" dirty="0">
                <a:solidFill>
                  <a:srgbClr val="374051"/>
                </a:solidFill>
                <a:latin typeface="Calibri"/>
                <a:cs typeface="Calibri"/>
              </a:rPr>
              <a:t>e</a:t>
            </a:r>
            <a:r>
              <a:rPr sz="1350" spc="-15" dirty="0">
                <a:solidFill>
                  <a:srgbClr val="374051"/>
                </a:solidFill>
                <a:latin typeface="Calibri"/>
                <a:cs typeface="Calibri"/>
              </a:rPr>
              <a:t>m</a:t>
            </a:r>
            <a:r>
              <a:rPr sz="1350" dirty="0">
                <a:solidFill>
                  <a:srgbClr val="374051"/>
                </a:solidFill>
                <a:latin typeface="Calibri"/>
                <a:cs typeface="Calibri"/>
              </a:rPr>
              <a:t>o</a:t>
            </a:r>
            <a:r>
              <a:rPr sz="1350" spc="-5" dirty="0">
                <a:solidFill>
                  <a:srgbClr val="374051"/>
                </a:solidFill>
                <a:latin typeface="Calibri"/>
                <a:cs typeface="Calibri"/>
              </a:rPr>
              <a:t>r</a:t>
            </a:r>
            <a:r>
              <a:rPr sz="1350" dirty="0">
                <a:solidFill>
                  <a:srgbClr val="374051"/>
                </a:solidFill>
                <a:latin typeface="Calibri"/>
                <a:cs typeface="Calibri"/>
              </a:rPr>
              <a:t>y</a:t>
            </a:r>
            <a:r>
              <a:rPr sz="1350" spc="5" dirty="0">
                <a:solidFill>
                  <a:srgbClr val="374051"/>
                </a:solidFill>
                <a:latin typeface="Times New Roman"/>
                <a:cs typeface="Times New Roman"/>
              </a:rPr>
              <a:t> </a:t>
            </a:r>
            <a:r>
              <a:rPr sz="1350" dirty="0">
                <a:solidFill>
                  <a:srgbClr val="374051"/>
                </a:solidFill>
                <a:latin typeface="Calibri"/>
                <a:cs typeface="Calibri"/>
              </a:rPr>
              <a:t>c</a:t>
            </a:r>
            <a:r>
              <a:rPr sz="1350" spc="-15" dirty="0">
                <a:solidFill>
                  <a:srgbClr val="374051"/>
                </a:solidFill>
                <a:latin typeface="Calibri"/>
                <a:cs typeface="Calibri"/>
              </a:rPr>
              <a:t>e</a:t>
            </a:r>
            <a:r>
              <a:rPr sz="1350" dirty="0">
                <a:solidFill>
                  <a:srgbClr val="374051"/>
                </a:solidFill>
                <a:latin typeface="Calibri"/>
                <a:cs typeface="Calibri"/>
              </a:rPr>
              <a:t>ll</a:t>
            </a:r>
            <a:r>
              <a:rPr sz="1350" spc="-5" dirty="0">
                <a:solidFill>
                  <a:srgbClr val="374051"/>
                </a:solidFill>
                <a:latin typeface="Calibri"/>
                <a:cs typeface="Calibri"/>
              </a:rPr>
              <a:t>s</a:t>
            </a:r>
            <a:r>
              <a:rPr sz="1350" dirty="0">
                <a:solidFill>
                  <a:srgbClr val="374051"/>
                </a:solidFill>
                <a:latin typeface="Calibri"/>
                <a:cs typeface="Calibri"/>
              </a:rPr>
              <a:t>,</a:t>
            </a:r>
            <a:r>
              <a:rPr sz="1350" spc="-5" dirty="0">
                <a:solidFill>
                  <a:srgbClr val="374051"/>
                </a:solidFill>
                <a:latin typeface="Times New Roman"/>
                <a:cs typeface="Times New Roman"/>
              </a:rPr>
              <a:t> </a:t>
            </a:r>
            <a:r>
              <a:rPr sz="1350" spc="5" dirty="0">
                <a:solidFill>
                  <a:srgbClr val="374051"/>
                </a:solidFill>
                <a:latin typeface="Calibri"/>
                <a:cs typeface="Calibri"/>
              </a:rPr>
              <a:t>o</a:t>
            </a:r>
            <a:r>
              <a:rPr sz="1350" dirty="0">
                <a:solidFill>
                  <a:srgbClr val="374051"/>
                </a:solidFill>
                <a:latin typeface="Calibri"/>
                <a:cs typeface="Calibri"/>
              </a:rPr>
              <a:t>r</a:t>
            </a:r>
            <a:r>
              <a:rPr sz="1350" spc="-10" dirty="0">
                <a:solidFill>
                  <a:srgbClr val="374051"/>
                </a:solidFill>
                <a:latin typeface="Times New Roman"/>
                <a:cs typeface="Times New Roman"/>
              </a:rPr>
              <a:t> </a:t>
            </a:r>
            <a:r>
              <a:rPr sz="1350" dirty="0">
                <a:solidFill>
                  <a:srgbClr val="374051"/>
                </a:solidFill>
                <a:latin typeface="Calibri"/>
                <a:cs typeface="Calibri"/>
              </a:rPr>
              <a:t>a</a:t>
            </a:r>
            <a:r>
              <a:rPr sz="1350" spc="-10" dirty="0">
                <a:solidFill>
                  <a:srgbClr val="374051"/>
                </a:solidFill>
                <a:latin typeface="Calibri"/>
                <a:cs typeface="Calibri"/>
              </a:rPr>
              <a:t>n</a:t>
            </a:r>
            <a:r>
              <a:rPr sz="1350" spc="-15" dirty="0">
                <a:solidFill>
                  <a:srgbClr val="374051"/>
                </a:solidFill>
                <a:latin typeface="Calibri"/>
                <a:cs typeface="Calibri"/>
              </a:rPr>
              <a:t>y</a:t>
            </a:r>
            <a:r>
              <a:rPr sz="1350" dirty="0">
                <a:solidFill>
                  <a:srgbClr val="374051"/>
                </a:solidFill>
                <a:latin typeface="Calibri"/>
                <a:cs typeface="Calibri"/>
              </a:rPr>
              <a:t>oth</a:t>
            </a:r>
            <a:r>
              <a:rPr sz="1350" spc="-10" dirty="0">
                <a:solidFill>
                  <a:srgbClr val="374051"/>
                </a:solidFill>
                <a:latin typeface="Calibri"/>
                <a:cs typeface="Calibri"/>
              </a:rPr>
              <a:t>e</a:t>
            </a:r>
            <a:r>
              <a:rPr sz="1350" dirty="0">
                <a:solidFill>
                  <a:srgbClr val="374051"/>
                </a:solidFill>
                <a:latin typeface="Calibri"/>
                <a:cs typeface="Calibri"/>
              </a:rPr>
              <a:t>r</a:t>
            </a:r>
            <a:endParaRPr sz="1350">
              <a:latin typeface="Calibri"/>
              <a:cs typeface="Calibri"/>
            </a:endParaRPr>
          </a:p>
        </p:txBody>
      </p:sp>
      <p:sp>
        <p:nvSpPr>
          <p:cNvPr id="15" name="object 15"/>
          <p:cNvSpPr txBox="1"/>
          <p:nvPr/>
        </p:nvSpPr>
        <p:spPr>
          <a:xfrm>
            <a:off x="1371600" y="4211638"/>
            <a:ext cx="3998913" cy="211137"/>
          </a:xfrm>
          <a:prstGeom prst="rect">
            <a:avLst/>
          </a:prstGeom>
          <a:solidFill>
            <a:srgbClr val="F7F7F8"/>
          </a:solidFill>
        </p:spPr>
        <p:txBody>
          <a:bodyPr lIns="0" tIns="0" rIns="0" bIns="0">
            <a:spAutoFit/>
          </a:bodyPr>
          <a:lstStyle/>
          <a:p>
            <a:pPr eaLnBrk="1" fontAlgn="auto" hangingPunct="1">
              <a:spcBef>
                <a:spcPts val="0"/>
              </a:spcBef>
              <a:spcAft>
                <a:spcPts val="0"/>
              </a:spcAft>
              <a:defRPr/>
            </a:pPr>
            <a:r>
              <a:rPr sz="1350" dirty="0">
                <a:solidFill>
                  <a:srgbClr val="374051"/>
                </a:solidFill>
                <a:latin typeface="Calibri"/>
                <a:cs typeface="Calibri"/>
              </a:rPr>
              <a:t>c</a:t>
            </a:r>
            <a:r>
              <a:rPr sz="1350" spc="5" dirty="0">
                <a:solidFill>
                  <a:srgbClr val="374051"/>
                </a:solidFill>
                <a:latin typeface="Calibri"/>
                <a:cs typeface="Calibri"/>
              </a:rPr>
              <a:t>o</a:t>
            </a:r>
            <a:r>
              <a:rPr sz="1350" dirty="0">
                <a:solidFill>
                  <a:srgbClr val="374051"/>
                </a:solidFill>
                <a:latin typeface="Calibri"/>
                <a:cs typeface="Calibri"/>
              </a:rPr>
              <a:t>m</a:t>
            </a:r>
            <a:r>
              <a:rPr sz="1350" spc="-10" dirty="0">
                <a:solidFill>
                  <a:srgbClr val="374051"/>
                </a:solidFill>
                <a:latin typeface="Calibri"/>
                <a:cs typeface="Calibri"/>
              </a:rPr>
              <a:t>p</a:t>
            </a:r>
            <a:r>
              <a:rPr sz="1350" dirty="0">
                <a:solidFill>
                  <a:srgbClr val="374051"/>
                </a:solidFill>
                <a:latin typeface="Calibri"/>
                <a:cs typeface="Calibri"/>
              </a:rPr>
              <a:t>l</a:t>
            </a:r>
            <a:r>
              <a:rPr sz="1350" spc="-15" dirty="0">
                <a:solidFill>
                  <a:srgbClr val="374051"/>
                </a:solidFill>
                <a:latin typeface="Calibri"/>
                <a:cs typeface="Calibri"/>
              </a:rPr>
              <a:t>e</a:t>
            </a:r>
            <a:r>
              <a:rPr sz="1350" dirty="0">
                <a:solidFill>
                  <a:srgbClr val="374051"/>
                </a:solidFill>
                <a:latin typeface="Calibri"/>
                <a:cs typeface="Calibri"/>
              </a:rPr>
              <a:t>x</a:t>
            </a:r>
            <a:r>
              <a:rPr sz="1350" spc="-5" dirty="0">
                <a:solidFill>
                  <a:srgbClr val="374051"/>
                </a:solidFill>
                <a:latin typeface="Times New Roman"/>
                <a:cs typeface="Times New Roman"/>
              </a:rPr>
              <a:t> </a:t>
            </a:r>
            <a:r>
              <a:rPr sz="1350" spc="-10" dirty="0">
                <a:solidFill>
                  <a:srgbClr val="374051"/>
                </a:solidFill>
                <a:latin typeface="Calibri"/>
                <a:cs typeface="Calibri"/>
              </a:rPr>
              <a:t>f</a:t>
            </a:r>
            <a:r>
              <a:rPr sz="1350" spc="-5" dirty="0">
                <a:solidFill>
                  <a:srgbClr val="374051"/>
                </a:solidFill>
                <a:latin typeface="Calibri"/>
                <a:cs typeface="Calibri"/>
              </a:rPr>
              <a:t>u</a:t>
            </a:r>
            <a:r>
              <a:rPr sz="1350" spc="-10" dirty="0">
                <a:solidFill>
                  <a:srgbClr val="374051"/>
                </a:solidFill>
                <a:latin typeface="Calibri"/>
                <a:cs typeface="Calibri"/>
              </a:rPr>
              <a:t>n</a:t>
            </a:r>
            <a:r>
              <a:rPr sz="1350" dirty="0">
                <a:solidFill>
                  <a:srgbClr val="374051"/>
                </a:solidFill>
                <a:latin typeface="Calibri"/>
                <a:cs typeface="Calibri"/>
              </a:rPr>
              <a:t>ct</a:t>
            </a:r>
            <a:r>
              <a:rPr sz="1350" spc="-15" dirty="0">
                <a:solidFill>
                  <a:srgbClr val="374051"/>
                </a:solidFill>
                <a:latin typeface="Calibri"/>
                <a:cs typeface="Calibri"/>
              </a:rPr>
              <a:t>i</a:t>
            </a:r>
            <a:r>
              <a:rPr sz="1350" dirty="0">
                <a:solidFill>
                  <a:srgbClr val="374051"/>
                </a:solidFill>
                <a:latin typeface="Calibri"/>
                <a:cs typeface="Calibri"/>
              </a:rPr>
              <a:t>o</a:t>
            </a:r>
            <a:r>
              <a:rPr sz="1350" spc="-5" dirty="0">
                <a:solidFill>
                  <a:srgbClr val="374051"/>
                </a:solidFill>
                <a:latin typeface="Calibri"/>
                <a:cs typeface="Calibri"/>
              </a:rPr>
              <a:t>n</a:t>
            </a:r>
            <a:r>
              <a:rPr sz="1350" spc="-10" dirty="0">
                <a:solidFill>
                  <a:srgbClr val="374051"/>
                </a:solidFill>
                <a:latin typeface="Calibri"/>
                <a:cs typeface="Calibri"/>
              </a:rPr>
              <a:t>a</a:t>
            </a:r>
            <a:r>
              <a:rPr sz="1350" dirty="0">
                <a:solidFill>
                  <a:srgbClr val="374051"/>
                </a:solidFill>
                <a:latin typeface="Calibri"/>
                <a:cs typeface="Calibri"/>
              </a:rPr>
              <a:t>l</a:t>
            </a:r>
            <a:r>
              <a:rPr sz="1350" spc="15" dirty="0">
                <a:solidFill>
                  <a:srgbClr val="374051"/>
                </a:solidFill>
                <a:latin typeface="Times New Roman"/>
                <a:cs typeface="Times New Roman"/>
              </a:rPr>
              <a:t> </a:t>
            </a:r>
            <a:r>
              <a:rPr sz="1350" spc="-5" dirty="0">
                <a:solidFill>
                  <a:srgbClr val="374051"/>
                </a:solidFill>
                <a:latin typeface="Calibri"/>
                <a:cs typeface="Calibri"/>
              </a:rPr>
              <a:t>b</a:t>
            </a:r>
            <a:r>
              <a:rPr sz="1350" spc="-20" dirty="0">
                <a:solidFill>
                  <a:srgbClr val="374051"/>
                </a:solidFill>
                <a:latin typeface="Calibri"/>
                <a:cs typeface="Calibri"/>
              </a:rPr>
              <a:t>l</a:t>
            </a:r>
            <a:r>
              <a:rPr sz="1350" dirty="0">
                <a:solidFill>
                  <a:srgbClr val="374051"/>
                </a:solidFill>
                <a:latin typeface="Calibri"/>
                <a:cs typeface="Calibri"/>
              </a:rPr>
              <a:t>ocks</a:t>
            </a:r>
            <a:r>
              <a:rPr sz="1350" spc="-5" dirty="0">
                <a:solidFill>
                  <a:srgbClr val="374051"/>
                </a:solidFill>
                <a:latin typeface="Times New Roman"/>
                <a:cs typeface="Times New Roman"/>
              </a:rPr>
              <a:t> </a:t>
            </a:r>
            <a:r>
              <a:rPr sz="1350" spc="-5" dirty="0">
                <a:solidFill>
                  <a:srgbClr val="374051"/>
                </a:solidFill>
                <a:latin typeface="Calibri"/>
                <a:cs typeface="Calibri"/>
              </a:rPr>
              <a:t>r</a:t>
            </a:r>
            <a:r>
              <a:rPr sz="1350" dirty="0">
                <a:solidFill>
                  <a:srgbClr val="374051"/>
                </a:solidFill>
                <a:latin typeface="Calibri"/>
                <a:cs typeface="Calibri"/>
              </a:rPr>
              <a:t>e</a:t>
            </a:r>
            <a:r>
              <a:rPr sz="1350" spc="-10" dirty="0">
                <a:solidFill>
                  <a:srgbClr val="374051"/>
                </a:solidFill>
                <a:latin typeface="Calibri"/>
                <a:cs typeface="Calibri"/>
              </a:rPr>
              <a:t>q</a:t>
            </a:r>
            <a:r>
              <a:rPr sz="1350" spc="-5" dirty="0">
                <a:solidFill>
                  <a:srgbClr val="374051"/>
                </a:solidFill>
                <a:latin typeface="Calibri"/>
                <a:cs typeface="Calibri"/>
              </a:rPr>
              <a:t>u</a:t>
            </a:r>
            <a:r>
              <a:rPr sz="1350" dirty="0">
                <a:solidFill>
                  <a:srgbClr val="374051"/>
                </a:solidFill>
                <a:latin typeface="Calibri"/>
                <a:cs typeface="Calibri"/>
              </a:rPr>
              <a:t>i</a:t>
            </a:r>
            <a:r>
              <a:rPr sz="1350" spc="-10" dirty="0">
                <a:solidFill>
                  <a:srgbClr val="374051"/>
                </a:solidFill>
                <a:latin typeface="Calibri"/>
                <a:cs typeface="Calibri"/>
              </a:rPr>
              <a:t>r</a:t>
            </a:r>
            <a:r>
              <a:rPr sz="1350" dirty="0">
                <a:solidFill>
                  <a:srgbClr val="374051"/>
                </a:solidFill>
                <a:latin typeface="Calibri"/>
                <a:cs typeface="Calibri"/>
              </a:rPr>
              <a:t>ed</a:t>
            </a:r>
            <a:r>
              <a:rPr sz="1350" spc="-10" dirty="0">
                <a:solidFill>
                  <a:srgbClr val="374051"/>
                </a:solidFill>
                <a:latin typeface="Times New Roman"/>
                <a:cs typeface="Times New Roman"/>
              </a:rPr>
              <a:t> </a:t>
            </a:r>
            <a:r>
              <a:rPr sz="1350" dirty="0">
                <a:solidFill>
                  <a:srgbClr val="374051"/>
                </a:solidFill>
                <a:latin typeface="Calibri"/>
                <a:cs typeface="Calibri"/>
              </a:rPr>
              <a:t>in</a:t>
            </a:r>
            <a:r>
              <a:rPr sz="1350" spc="-10" dirty="0">
                <a:solidFill>
                  <a:srgbClr val="374051"/>
                </a:solidFill>
                <a:latin typeface="Times New Roman"/>
                <a:cs typeface="Times New Roman"/>
              </a:rPr>
              <a:t> </a:t>
            </a:r>
            <a:r>
              <a:rPr sz="1350" dirty="0">
                <a:solidFill>
                  <a:srgbClr val="374051"/>
                </a:solidFill>
                <a:latin typeface="Calibri"/>
                <a:cs typeface="Calibri"/>
              </a:rPr>
              <a:t>i</a:t>
            </a:r>
            <a:r>
              <a:rPr sz="1350" spc="-5" dirty="0">
                <a:solidFill>
                  <a:srgbClr val="374051"/>
                </a:solidFill>
                <a:latin typeface="Calibri"/>
                <a:cs typeface="Calibri"/>
              </a:rPr>
              <a:t>nte</a:t>
            </a:r>
            <a:r>
              <a:rPr sz="1350" spc="-15" dirty="0">
                <a:solidFill>
                  <a:srgbClr val="374051"/>
                </a:solidFill>
                <a:latin typeface="Calibri"/>
                <a:cs typeface="Calibri"/>
              </a:rPr>
              <a:t>g</a:t>
            </a:r>
            <a:r>
              <a:rPr sz="1350" spc="-5" dirty="0">
                <a:solidFill>
                  <a:srgbClr val="374051"/>
                </a:solidFill>
                <a:latin typeface="Calibri"/>
                <a:cs typeface="Calibri"/>
              </a:rPr>
              <a:t>r</a:t>
            </a:r>
            <a:r>
              <a:rPr sz="1350" dirty="0">
                <a:solidFill>
                  <a:srgbClr val="374051"/>
                </a:solidFill>
                <a:latin typeface="Calibri"/>
                <a:cs typeface="Calibri"/>
              </a:rPr>
              <a:t>ated</a:t>
            </a:r>
            <a:r>
              <a:rPr sz="1350" spc="-10" dirty="0">
                <a:solidFill>
                  <a:srgbClr val="374051"/>
                </a:solidFill>
                <a:latin typeface="Times New Roman"/>
                <a:cs typeface="Times New Roman"/>
              </a:rPr>
              <a:t> </a:t>
            </a:r>
            <a:r>
              <a:rPr sz="1350" dirty="0">
                <a:solidFill>
                  <a:srgbClr val="374051"/>
                </a:solidFill>
                <a:latin typeface="Calibri"/>
                <a:cs typeface="Calibri"/>
              </a:rPr>
              <a:t>circ</a:t>
            </a:r>
            <a:r>
              <a:rPr sz="1350" spc="-5" dirty="0">
                <a:solidFill>
                  <a:srgbClr val="374051"/>
                </a:solidFill>
                <a:latin typeface="Calibri"/>
                <a:cs typeface="Calibri"/>
              </a:rPr>
              <a:t>u</a:t>
            </a:r>
            <a:r>
              <a:rPr sz="1350" dirty="0">
                <a:solidFill>
                  <a:srgbClr val="374051"/>
                </a:solidFill>
                <a:latin typeface="Calibri"/>
                <a:cs typeface="Calibri"/>
              </a:rPr>
              <a:t>it</a:t>
            </a:r>
            <a:r>
              <a:rPr sz="1350" spc="-15" dirty="0">
                <a:solidFill>
                  <a:srgbClr val="374051"/>
                </a:solidFill>
                <a:latin typeface="Calibri"/>
                <a:cs typeface="Calibri"/>
              </a:rPr>
              <a:t>s</a:t>
            </a:r>
            <a:r>
              <a:rPr sz="1350" dirty="0">
                <a:solidFill>
                  <a:srgbClr val="374051"/>
                </a:solidFill>
                <a:latin typeface="Calibri"/>
                <a:cs typeface="Calibri"/>
              </a:rPr>
              <a:t>.</a:t>
            </a:r>
            <a:endParaRPr sz="1350">
              <a:latin typeface="Calibri"/>
              <a:cs typeface="Calibri"/>
            </a:endParaRPr>
          </a:p>
        </p:txBody>
      </p:sp>
      <p:sp>
        <p:nvSpPr>
          <p:cNvPr id="16" name="object 16"/>
          <p:cNvSpPr txBox="1"/>
          <p:nvPr/>
        </p:nvSpPr>
        <p:spPr>
          <a:xfrm>
            <a:off x="1130300" y="5467350"/>
            <a:ext cx="1509713" cy="268288"/>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5" dirty="0">
                <a:latin typeface="Calibri"/>
                <a:cs typeface="Calibri"/>
              </a:rPr>
              <a:t>T</a:t>
            </a:r>
            <a:r>
              <a:rPr b="1" dirty="0">
                <a:latin typeface="Calibri"/>
                <a:cs typeface="Calibri"/>
              </a:rPr>
              <a:t>-</a:t>
            </a:r>
            <a:r>
              <a:rPr b="1" spc="-90" dirty="0">
                <a:latin typeface="Times New Roman"/>
                <a:cs typeface="Times New Roman"/>
              </a:rPr>
              <a:t> </a:t>
            </a:r>
            <a:r>
              <a:rPr b="1" spc="-10" dirty="0">
                <a:latin typeface="Calibri"/>
                <a:cs typeface="Calibri"/>
              </a:rPr>
              <a:t>Sp</a:t>
            </a:r>
            <a:r>
              <a:rPr b="1" dirty="0">
                <a:latin typeface="Calibri"/>
                <a:cs typeface="Calibri"/>
              </a:rPr>
              <a:t>ice</a:t>
            </a:r>
            <a:r>
              <a:rPr b="1" spc="-80" dirty="0">
                <a:latin typeface="Times New Roman"/>
                <a:cs typeface="Times New Roman"/>
              </a:rPr>
              <a:t> </a:t>
            </a:r>
            <a:r>
              <a:rPr b="1" spc="-15" dirty="0">
                <a:latin typeface="Calibri"/>
                <a:cs typeface="Calibri"/>
              </a:rPr>
              <a:t>Code</a:t>
            </a:r>
            <a:endParaRPr>
              <a:latin typeface="Calibri"/>
              <a:cs typeface="Calibri"/>
            </a:endParaRPr>
          </a:p>
        </p:txBody>
      </p:sp>
      <p:sp>
        <p:nvSpPr>
          <p:cNvPr id="186385" name="object 17"/>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6386" name="object 18"/>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6387" name="object 19"/>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6388" name="object 20"/>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6389" name="object 21"/>
          <p:cNvSpPr>
            <a:spLocks noChangeArrowheads="1"/>
          </p:cNvSpPr>
          <p:nvPr/>
        </p:nvSpPr>
        <p:spPr bwMode="auto">
          <a:xfrm>
            <a:off x="1054100" y="6016625"/>
            <a:ext cx="5553075" cy="22447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22" name="object 22"/>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95</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object 2"/>
          <p:cNvSpPr>
            <a:spLocks/>
          </p:cNvSpPr>
          <p:nvPr/>
        </p:nvSpPr>
        <p:spPr bwMode="auto">
          <a:xfrm>
            <a:off x="896938" y="985678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16">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1327150"/>
            <a:ext cx="1984375" cy="266700"/>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88420"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8421"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8422"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8423"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88424" name="object 8"/>
          <p:cNvSpPr>
            <a:spLocks noChangeArrowheads="1"/>
          </p:cNvSpPr>
          <p:nvPr/>
        </p:nvSpPr>
        <p:spPr bwMode="auto">
          <a:xfrm>
            <a:off x="915988" y="1885950"/>
            <a:ext cx="5716587" cy="27717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96</a:t>
            </a:r>
            <a:r>
              <a:rPr dirty="0" smtClean="0">
                <a:latin typeface="Calibri"/>
                <a:cs typeface="Calibri"/>
              </a:rPr>
              <a:t>|</a:t>
            </a:r>
            <a:r>
              <a:rPr spc="-45" dirty="0" smtClean="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object 2"/>
          <p:cNvSpPr>
            <a:spLocks/>
          </p:cNvSpPr>
          <p:nvPr/>
        </p:nvSpPr>
        <p:spPr bwMode="auto">
          <a:xfrm>
            <a:off x="896938" y="9740900"/>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0467" name="object 3"/>
          <p:cNvSpPr txBox="1">
            <a:spLocks noChangeArrowheads="1"/>
          </p:cNvSpPr>
          <p:nvPr/>
        </p:nvSpPr>
        <p:spPr bwMode="auto">
          <a:xfrm>
            <a:off x="901700" y="1341438"/>
            <a:ext cx="5761038"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09000"/>
              </a:lnSpc>
            </a:pPr>
            <a:r>
              <a:rPr lang="en-US" altLang="en-US" b="1">
                <a:cs typeface="Calibri" panose="020F0502020204030204" pitchFamily="34" charset="0"/>
              </a:rPr>
              <a:t>Experiment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11:</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Design</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and</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Implement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of</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Half-Adder</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circuit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using</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CMOS</a:t>
            </a:r>
            <a:endParaRPr lang="en-US" altLang="en-US">
              <a:cs typeface="Calibri" panose="020F0502020204030204" pitchFamily="34" charset="0"/>
            </a:endParaRPr>
          </a:p>
          <a:p>
            <a:pPr eaLnBrk="1" hangingPunct="1">
              <a:spcBef>
                <a:spcPts val="13"/>
              </a:spcBef>
            </a:pPr>
            <a:endParaRPr lang="en-US" altLang="en-US" sz="2300">
              <a:latin typeface="Times New Roman" panose="02020603050405020304" pitchFamily="18" charset="0"/>
              <a:cs typeface="Times New Roman" panose="02020603050405020304" pitchFamily="18" charset="0"/>
            </a:endParaRPr>
          </a:p>
          <a:p>
            <a:pPr algn="just" eaLnBrk="1" hangingPunct="1">
              <a:lnSpc>
                <a:spcPct val="130000"/>
              </a:lnSpc>
              <a:buFont typeface="Wingdings" panose="05000000000000000000" pitchFamily="2" charset="2"/>
              <a:buChar char=""/>
            </a:pPr>
            <a:r>
              <a:rPr lang="en-US" altLang="en-US" b="1">
                <a:cs typeface="Calibri" panose="020F0502020204030204" pitchFamily="34" charset="0"/>
              </a:rPr>
              <a:t>Theory:</a:t>
            </a:r>
            <a:r>
              <a:rPr lang="en-US" altLang="en-US" b="1">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simplest</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halfadder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design</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incorporates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XOR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gate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for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gate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for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With</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additionof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gate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to</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combine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their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carry</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outputs,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two</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half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adders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can</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be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combined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to</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make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full</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half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two</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input</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bits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generates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carry</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sum,</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which</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are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two</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outputs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half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adder.</a:t>
            </a:r>
          </a:p>
          <a:p>
            <a:pPr eaLnBrk="1" hangingPunct="1">
              <a:lnSpc>
                <a:spcPts val="2538"/>
              </a:lnSpc>
              <a:spcBef>
                <a:spcPts val="125"/>
              </a:spcBef>
            </a:pP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input</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variables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half</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adder</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are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called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augend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addend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bits.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output</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variables</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are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the</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sum</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and</a:t>
            </a:r>
            <a:r>
              <a:rPr lang="en-US" altLang="en-US" sz="1600">
                <a:latin typeface="Times New Roman" panose="02020603050405020304" pitchFamily="18" charset="0"/>
                <a:cs typeface="Times New Roman" panose="02020603050405020304" pitchFamily="18" charset="0"/>
              </a:rPr>
              <a:t> </a:t>
            </a:r>
            <a:r>
              <a:rPr lang="en-US" altLang="en-US" sz="1600">
                <a:cs typeface="Calibri" panose="020F0502020204030204" pitchFamily="34" charset="0"/>
              </a:rPr>
              <a:t>carry.</a:t>
            </a: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spcBef>
                <a:spcPts val="988"/>
              </a:spcBef>
              <a:buFont typeface="Wingdings" panose="05000000000000000000" pitchFamily="2" charset="2"/>
              <a:buChar char=""/>
            </a:pPr>
            <a:r>
              <a:rPr lang="en-US" altLang="en-US" b="1">
                <a:cs typeface="Calibri" panose="020F0502020204030204" pitchFamily="34" charset="0"/>
              </a:rPr>
              <a:t>Circuit</a:t>
            </a:r>
            <a:r>
              <a:rPr lang="en-US" altLang="en-US" b="1">
                <a:latin typeface="Times New Roman" panose="02020603050405020304" pitchFamily="18" charset="0"/>
                <a:cs typeface="Times New Roman" panose="02020603050405020304" pitchFamily="18" charset="0"/>
              </a:rPr>
              <a:t> </a:t>
            </a:r>
            <a:r>
              <a:rPr lang="en-US" altLang="en-US" b="1">
                <a:cs typeface="Calibri" panose="020F0502020204030204" pitchFamily="34" charset="0"/>
              </a:rPr>
              <a:t>Schematic</a:t>
            </a:r>
            <a:endParaRPr lang="en-US" altLang="en-US">
              <a:cs typeface="Calibri" panose="020F0502020204030204" pitchFamily="34" charset="0"/>
            </a:endParaRPr>
          </a:p>
        </p:txBody>
      </p:sp>
      <p:sp>
        <p:nvSpPr>
          <p:cNvPr id="190468" name="object 4"/>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0469" name="object 5"/>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0470" name="object 6"/>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0471" name="object 7"/>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0472" name="object 8"/>
          <p:cNvSpPr>
            <a:spLocks noChangeArrowheads="1"/>
          </p:cNvSpPr>
          <p:nvPr/>
        </p:nvSpPr>
        <p:spPr bwMode="auto">
          <a:xfrm>
            <a:off x="914400" y="5757863"/>
            <a:ext cx="5337175" cy="35321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97</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object 2"/>
          <p:cNvSpPr>
            <a:spLocks/>
          </p:cNvSpPr>
          <p:nvPr/>
        </p:nvSpPr>
        <p:spPr bwMode="auto">
          <a:xfrm>
            <a:off x="896938" y="98377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1130300" y="922338"/>
            <a:ext cx="1614488"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dirty="0">
                <a:latin typeface="Calibri"/>
                <a:cs typeface="Calibri"/>
              </a:rPr>
              <a:t>T</a:t>
            </a:r>
            <a:r>
              <a:rPr b="1" spc="-60" dirty="0">
                <a:latin typeface="Times New Roman"/>
                <a:cs typeface="Times New Roman"/>
              </a:rPr>
              <a:t> </a:t>
            </a:r>
            <a:r>
              <a:rPr b="1" dirty="0">
                <a:latin typeface="Calibri"/>
                <a:cs typeface="Calibri"/>
              </a:rPr>
              <a:t>– </a:t>
            </a:r>
            <a:r>
              <a:rPr b="1" spc="-10" dirty="0">
                <a:latin typeface="Calibri"/>
                <a:cs typeface="Calibri"/>
              </a:rPr>
              <a:t>S</a:t>
            </a:r>
            <a:r>
              <a:rPr b="1" spc="-15" dirty="0">
                <a:latin typeface="Calibri"/>
                <a:cs typeface="Calibri"/>
              </a:rPr>
              <a:t>p</a:t>
            </a:r>
            <a:r>
              <a:rPr b="1" dirty="0">
                <a:latin typeface="Calibri"/>
                <a:cs typeface="Calibri"/>
              </a:rPr>
              <a:t>ice</a:t>
            </a:r>
            <a:r>
              <a:rPr b="1" spc="-40" dirty="0">
                <a:latin typeface="Times New Roman"/>
                <a:cs typeface="Times New Roman"/>
              </a:rPr>
              <a:t> </a:t>
            </a:r>
            <a:r>
              <a:rPr b="1" spc="-15" dirty="0">
                <a:latin typeface="Calibri"/>
                <a:cs typeface="Calibri"/>
              </a:rPr>
              <a:t>C</a:t>
            </a:r>
            <a:r>
              <a:rPr b="1" spc="-25" dirty="0">
                <a:latin typeface="Calibri"/>
                <a:cs typeface="Calibri"/>
              </a:rPr>
              <a:t>o</a:t>
            </a:r>
            <a:r>
              <a:rPr b="1" spc="-10" dirty="0">
                <a:latin typeface="Calibri"/>
                <a:cs typeface="Calibri"/>
              </a:rPr>
              <a:t>d</a:t>
            </a:r>
            <a:r>
              <a:rPr b="1" dirty="0">
                <a:latin typeface="Calibri"/>
                <a:cs typeface="Calibri"/>
              </a:rPr>
              <a:t>e</a:t>
            </a:r>
            <a:endParaRPr>
              <a:latin typeface="Calibri"/>
              <a:cs typeface="Calibri"/>
            </a:endParaRPr>
          </a:p>
        </p:txBody>
      </p:sp>
      <p:sp>
        <p:nvSpPr>
          <p:cNvPr id="4" name="object 4"/>
          <p:cNvSpPr txBox="1"/>
          <p:nvPr/>
        </p:nvSpPr>
        <p:spPr>
          <a:xfrm>
            <a:off x="1130300" y="5618163"/>
            <a:ext cx="1984375" cy="268287"/>
          </a:xfrm>
          <a:prstGeom prst="rect">
            <a:avLst/>
          </a:prstGeom>
        </p:spPr>
        <p:txBody>
          <a:bodyPr lIns="0" tIns="0" rIns="0" bIns="0">
            <a:spAutoFit/>
          </a:bodyPr>
          <a:lstStyle/>
          <a:p>
            <a:pPr marL="240665" indent="-227965" eaLnBrk="1" fontAlgn="auto" hangingPunct="1">
              <a:spcBef>
                <a:spcPts val="0"/>
              </a:spcBef>
              <a:spcAft>
                <a:spcPts val="0"/>
              </a:spcAft>
              <a:buFont typeface="Wingdings"/>
              <a:buChar char=""/>
              <a:tabLst>
                <a:tab pos="241300" algn="l"/>
              </a:tabLst>
              <a:defRPr/>
            </a:pPr>
            <a:r>
              <a:rPr b="1" spc="-15" dirty="0">
                <a:latin typeface="Calibri"/>
                <a:cs typeface="Calibri"/>
              </a:rPr>
              <a:t>Out</a:t>
            </a:r>
            <a:r>
              <a:rPr b="1" spc="-5" dirty="0">
                <a:latin typeface="Calibri"/>
                <a:cs typeface="Calibri"/>
              </a:rPr>
              <a:t>p</a:t>
            </a:r>
            <a:r>
              <a:rPr b="1" spc="-10" dirty="0">
                <a:latin typeface="Calibri"/>
                <a:cs typeface="Calibri"/>
              </a:rPr>
              <a:t>ut</a:t>
            </a:r>
            <a:r>
              <a:rPr b="1" spc="-114" dirty="0">
                <a:latin typeface="Times New Roman"/>
                <a:cs typeface="Times New Roman"/>
              </a:rPr>
              <a:t> </a:t>
            </a:r>
            <a:r>
              <a:rPr b="1" spc="-5" dirty="0">
                <a:latin typeface="Calibri"/>
                <a:cs typeface="Calibri"/>
              </a:rPr>
              <a:t>Wav</a:t>
            </a:r>
            <a:r>
              <a:rPr b="1" spc="5" dirty="0">
                <a:latin typeface="Calibri"/>
                <a:cs typeface="Calibri"/>
              </a:rPr>
              <a:t>e</a:t>
            </a:r>
            <a:r>
              <a:rPr b="1" spc="-5" dirty="0">
                <a:latin typeface="Calibri"/>
                <a:cs typeface="Calibri"/>
              </a:rPr>
              <a:t>fo</a:t>
            </a:r>
            <a:r>
              <a:rPr b="1" spc="-20" dirty="0">
                <a:latin typeface="Calibri"/>
                <a:cs typeface="Calibri"/>
              </a:rPr>
              <a:t>r</a:t>
            </a:r>
            <a:r>
              <a:rPr b="1" dirty="0">
                <a:latin typeface="Calibri"/>
                <a:cs typeface="Calibri"/>
              </a:rPr>
              <a:t>m</a:t>
            </a:r>
            <a:endParaRPr>
              <a:latin typeface="Calibri"/>
              <a:cs typeface="Calibri"/>
            </a:endParaRPr>
          </a:p>
        </p:txBody>
      </p:sp>
      <p:sp>
        <p:nvSpPr>
          <p:cNvPr id="192517" name="object 5"/>
          <p:cNvSpPr>
            <a:spLocks/>
          </p:cNvSpPr>
          <p:nvPr/>
        </p:nvSpPr>
        <p:spPr bwMode="auto">
          <a:xfrm>
            <a:off x="304800" y="307975"/>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2518"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2519" name="object 7"/>
          <p:cNvSpPr>
            <a:spLocks/>
          </p:cNvSpPr>
          <p:nvPr/>
        </p:nvSpPr>
        <p:spPr bwMode="auto">
          <a:xfrm>
            <a:off x="7258050"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2520" name="object 8"/>
          <p:cNvSpPr>
            <a:spLocks/>
          </p:cNvSpPr>
          <p:nvPr/>
        </p:nvSpPr>
        <p:spPr bwMode="auto">
          <a:xfrm>
            <a:off x="304800" y="10387013"/>
            <a:ext cx="6956425" cy="0"/>
          </a:xfrm>
          <a:custGeom>
            <a:avLst/>
            <a:gdLst>
              <a:gd name="T0" fmla="*/ 0 w 6955790"/>
              <a:gd name="T1" fmla="*/ 6956170 w 6955790"/>
              <a:gd name="T2" fmla="*/ 0 60000 65536"/>
              <a:gd name="T3" fmla="*/ 0 60000 65536"/>
            </a:gdLst>
            <a:ahLst/>
            <a:cxnLst>
              <a:cxn ang="T2">
                <a:pos x="T0" y="0"/>
              </a:cxn>
              <a:cxn ang="T3">
                <a:pos x="T1" y="0"/>
              </a:cxn>
            </a:cxnLst>
            <a:rect l="0" t="0" r="r" b="b"/>
            <a:pathLst>
              <a:path w="6955790">
                <a:moveTo>
                  <a:pt x="0" y="0"/>
                </a:moveTo>
                <a:lnTo>
                  <a:pt x="695553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2521" name="object 9"/>
          <p:cNvSpPr>
            <a:spLocks noChangeArrowheads="1"/>
          </p:cNvSpPr>
          <p:nvPr/>
        </p:nvSpPr>
        <p:spPr bwMode="auto">
          <a:xfrm>
            <a:off x="962025" y="1401763"/>
            <a:ext cx="5640388" cy="36226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92522" name="object 10"/>
          <p:cNvSpPr>
            <a:spLocks noChangeArrowheads="1"/>
          </p:cNvSpPr>
          <p:nvPr/>
        </p:nvSpPr>
        <p:spPr bwMode="auto">
          <a:xfrm>
            <a:off x="925513" y="6132513"/>
            <a:ext cx="5716587" cy="27717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11" name="object 11"/>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98</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object 2"/>
          <p:cNvSpPr>
            <a:spLocks/>
          </p:cNvSpPr>
          <p:nvPr/>
        </p:nvSpPr>
        <p:spPr bwMode="auto">
          <a:xfrm>
            <a:off x="896938" y="2179638"/>
            <a:ext cx="5768975" cy="0"/>
          </a:xfrm>
          <a:custGeom>
            <a:avLst/>
            <a:gdLst>
              <a:gd name="T0" fmla="*/ 0 w 5768975"/>
              <a:gd name="T1" fmla="*/ 5768979 w 5768975"/>
              <a:gd name="T2" fmla="*/ 0 60000 65536"/>
              <a:gd name="T3" fmla="*/ 0 60000 65536"/>
            </a:gdLst>
            <a:ahLst/>
            <a:cxnLst>
              <a:cxn ang="T2">
                <a:pos x="T0" y="0"/>
              </a:cxn>
              <a:cxn ang="T3">
                <a:pos x="T1" y="0"/>
              </a:cxn>
            </a:cxnLst>
            <a:rect l="0" t="0" r="r" b="b"/>
            <a:pathLst>
              <a:path w="5768975">
                <a:moveTo>
                  <a:pt x="0" y="0"/>
                </a:moveTo>
                <a:lnTo>
                  <a:pt x="5768979" y="0"/>
                </a:lnTo>
              </a:path>
            </a:pathLst>
          </a:custGeom>
          <a:noFill/>
          <a:ln w="7627">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3" name="object 3"/>
          <p:cNvSpPr txBox="1"/>
          <p:nvPr/>
        </p:nvSpPr>
        <p:spPr>
          <a:xfrm>
            <a:off x="3241675" y="1200150"/>
            <a:ext cx="1058863" cy="254000"/>
          </a:xfrm>
          <a:prstGeom prst="rect">
            <a:avLst/>
          </a:prstGeom>
        </p:spPr>
        <p:txBody>
          <a:bodyPr lIns="0" tIns="0" rIns="0" bIns="0">
            <a:spAutoFit/>
          </a:bodyPr>
          <a:lstStyle/>
          <a:p>
            <a:pPr marL="12700" eaLnBrk="1" fontAlgn="auto" hangingPunct="1">
              <a:spcBef>
                <a:spcPts val="0"/>
              </a:spcBef>
              <a:spcAft>
                <a:spcPts val="0"/>
              </a:spcAft>
              <a:defRPr/>
            </a:pPr>
            <a:r>
              <a:rPr b="1" u="heavy" spc="-15" dirty="0">
                <a:latin typeface="Calibri"/>
                <a:cs typeface="Calibri"/>
              </a:rPr>
              <a:t>Con</a:t>
            </a:r>
            <a:r>
              <a:rPr b="1" u="heavy" spc="-5" dirty="0">
                <a:latin typeface="Calibri"/>
                <a:cs typeface="Calibri"/>
              </a:rPr>
              <a:t>clu</a:t>
            </a:r>
            <a:r>
              <a:rPr b="1" u="heavy" spc="-25" dirty="0">
                <a:latin typeface="Calibri"/>
                <a:cs typeface="Calibri"/>
              </a:rPr>
              <a:t>s</a:t>
            </a:r>
            <a:r>
              <a:rPr b="1" u="heavy" spc="-5" dirty="0">
                <a:latin typeface="Calibri"/>
                <a:cs typeface="Calibri"/>
              </a:rPr>
              <a:t>i</a:t>
            </a:r>
            <a:r>
              <a:rPr b="1" u="heavy" spc="-20" dirty="0">
                <a:latin typeface="Calibri"/>
                <a:cs typeface="Calibri"/>
              </a:rPr>
              <a:t>o</a:t>
            </a:r>
            <a:r>
              <a:rPr b="1" u="heavy" spc="-10" dirty="0">
                <a:latin typeface="Calibri"/>
                <a:cs typeface="Calibri"/>
              </a:rPr>
              <a:t>n</a:t>
            </a:r>
            <a:endParaRPr>
              <a:latin typeface="Calibri"/>
              <a:cs typeface="Calibri"/>
            </a:endParaRPr>
          </a:p>
        </p:txBody>
      </p:sp>
      <p:sp>
        <p:nvSpPr>
          <p:cNvPr id="194564" name="object 4"/>
          <p:cNvSpPr txBox="1">
            <a:spLocks noChangeArrowheads="1"/>
          </p:cNvSpPr>
          <p:nvPr/>
        </p:nvSpPr>
        <p:spPr bwMode="auto">
          <a:xfrm>
            <a:off x="901700" y="2232025"/>
            <a:ext cx="574675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10000"/>
              </a:lnSpc>
            </a:pPr>
            <a:r>
              <a:rPr lang="en-US" altLang="en-US" sz="1300" dirty="0">
                <a:cs typeface="Calibri" panose="020F0502020204030204" pitchFamily="34" charset="0"/>
              </a:rPr>
              <a:t>In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conclusion,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by</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making</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this</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lab</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report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have</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been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introduced</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to</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Electronic</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Design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Automation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(Digital</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Technology)</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and</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can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now</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clearly</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design</a:t>
            </a:r>
            <a:r>
              <a:rPr lang="en-US" altLang="en-US" sz="1300" dirty="0">
                <a:latin typeface="Times New Roman" panose="02020603050405020304" pitchFamily="18" charset="0"/>
                <a:cs typeface="Times New Roman" panose="02020603050405020304" pitchFamily="18" charset="0"/>
              </a:rPr>
              <a:t> </a:t>
            </a:r>
            <a:r>
              <a:rPr lang="en-US" altLang="en-US" sz="1300" dirty="0" smtClean="0">
                <a:cs typeface="Calibri" panose="020F0502020204030204" pitchFamily="34" charset="0"/>
              </a:rPr>
              <a:t>or implement</a:t>
            </a:r>
            <a:r>
              <a:rPr lang="en-US" altLang="en-US" sz="1300" dirty="0" smtClean="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different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semiconductor</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devices.</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have</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also</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learned</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about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different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kinds</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of</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EDA</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tools.</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And</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also</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why</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Electronic</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Design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Automation</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is</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important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for</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circuit</a:t>
            </a:r>
            <a:r>
              <a:rPr lang="en-US" altLang="en-US" sz="1300" dirty="0">
                <a:latin typeface="Times New Roman" panose="02020603050405020304" pitchFamily="18" charset="0"/>
                <a:cs typeface="Times New Roman" panose="02020603050405020304" pitchFamily="18" charset="0"/>
              </a:rPr>
              <a:t> </a:t>
            </a:r>
            <a:r>
              <a:rPr lang="en-US" altLang="en-US" sz="1300" dirty="0">
                <a:cs typeface="Calibri" panose="020F0502020204030204" pitchFamily="34" charset="0"/>
              </a:rPr>
              <a:t>implementation.</a:t>
            </a:r>
          </a:p>
        </p:txBody>
      </p:sp>
      <p:sp>
        <p:nvSpPr>
          <p:cNvPr id="194565" name="object 5"/>
          <p:cNvSpPr>
            <a:spLocks/>
          </p:cNvSpPr>
          <p:nvPr/>
        </p:nvSpPr>
        <p:spPr bwMode="auto">
          <a:xfrm>
            <a:off x="304800" y="307975"/>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6" name="object 6"/>
          <p:cNvSpPr>
            <a:spLocks/>
          </p:cNvSpPr>
          <p:nvPr/>
        </p:nvSpPr>
        <p:spPr bwMode="auto">
          <a:xfrm>
            <a:off x="307975"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7" name="object 7"/>
          <p:cNvSpPr>
            <a:spLocks/>
          </p:cNvSpPr>
          <p:nvPr/>
        </p:nvSpPr>
        <p:spPr bwMode="auto">
          <a:xfrm>
            <a:off x="7250113" y="311150"/>
            <a:ext cx="0" cy="10072688"/>
          </a:xfrm>
          <a:custGeom>
            <a:avLst/>
            <a:gdLst>
              <a:gd name="T0" fmla="*/ 0 h 10073640"/>
              <a:gd name="T1" fmla="*/ 10072687 h 10073640"/>
              <a:gd name="T2" fmla="*/ 0 60000 65536"/>
              <a:gd name="T3" fmla="*/ 0 60000 65536"/>
            </a:gdLst>
            <a:ahLst/>
            <a:cxnLst>
              <a:cxn ang="T2">
                <a:pos x="0" y="T0"/>
              </a:cxn>
              <a:cxn ang="T3">
                <a:pos x="0" y="T1"/>
              </a:cxn>
            </a:cxnLst>
            <a:rect l="0" t="0" r="r" b="b"/>
            <a:pathLst>
              <a:path h="10073640">
                <a:moveTo>
                  <a:pt x="0" y="0"/>
                </a:moveTo>
                <a:lnTo>
                  <a:pt x="0" y="10073639"/>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94568" name="object 8"/>
          <p:cNvSpPr>
            <a:spLocks/>
          </p:cNvSpPr>
          <p:nvPr/>
        </p:nvSpPr>
        <p:spPr bwMode="auto">
          <a:xfrm>
            <a:off x="304800" y="10387013"/>
            <a:ext cx="6948488" cy="0"/>
          </a:xfrm>
          <a:custGeom>
            <a:avLst/>
            <a:gdLst>
              <a:gd name="T0" fmla="*/ 0 w 6948170"/>
              <a:gd name="T1" fmla="*/ 6948233 w 6948170"/>
              <a:gd name="T2" fmla="*/ 0 60000 65536"/>
              <a:gd name="T3" fmla="*/ 0 60000 65536"/>
            </a:gdLst>
            <a:ahLst/>
            <a:cxnLst>
              <a:cxn ang="T2">
                <a:pos x="T0" y="0"/>
              </a:cxn>
              <a:cxn ang="T3">
                <a:pos x="T1" y="0"/>
              </a:cxn>
            </a:cxnLst>
            <a:rect l="0" t="0" r="r" b="b"/>
            <a:pathLst>
              <a:path w="6948170">
                <a:moveTo>
                  <a:pt x="0" y="0"/>
                </a:moveTo>
                <a:lnTo>
                  <a:pt x="6947915" y="0"/>
                </a:lnTo>
              </a:path>
            </a:pathLst>
          </a:custGeom>
          <a:noFill/>
          <a:ln w="736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9" name="object 9"/>
          <p:cNvSpPr>
            <a:spLocks noGrp="1"/>
          </p:cNvSpPr>
          <p:nvPr>
            <p:ph type="sldNum" sz="quarter" idx="12"/>
          </p:nvPr>
        </p:nvSpPr>
        <p:spPr/>
        <p:txBody>
          <a:bodyPr rtlCol="0"/>
          <a:lstStyle/>
          <a:p>
            <a:pPr fontAlgn="auto">
              <a:spcBef>
                <a:spcPts val="0"/>
              </a:spcBef>
              <a:spcAft>
                <a:spcPts val="0"/>
              </a:spcAft>
              <a:defRPr/>
            </a:pPr>
            <a:r>
              <a:rPr lang="en-US" dirty="0" smtClean="0">
                <a:latin typeface="Calibri"/>
                <a:cs typeface="Calibri"/>
              </a:rPr>
              <a:t>99</a:t>
            </a:r>
            <a:r>
              <a:rPr spc="-35" dirty="0" smtClean="0">
                <a:latin typeface="Times New Roman"/>
                <a:cs typeface="Times New Roman"/>
              </a:rPr>
              <a:t> </a:t>
            </a:r>
            <a:r>
              <a:rPr dirty="0">
                <a:latin typeface="Calibri"/>
                <a:cs typeface="Calibri"/>
              </a:rPr>
              <a:t>|</a:t>
            </a:r>
            <a:r>
              <a:rPr spc="-45" dirty="0">
                <a:latin typeface="Times New Roman"/>
                <a:cs typeface="Times New Roman"/>
              </a:rPr>
              <a:t> </a:t>
            </a:r>
            <a:r>
              <a:rPr b="0" dirty="0">
                <a:solidFill>
                  <a:srgbClr val="7D7D7D"/>
                </a:solidFill>
                <a:latin typeface="Calibri"/>
                <a:cs typeface="Calibri"/>
              </a:rPr>
              <a:t>P</a:t>
            </a:r>
            <a:r>
              <a:rPr b="0" spc="15" dirty="0">
                <a:solidFill>
                  <a:srgbClr val="7D7D7D"/>
                </a:solidFill>
                <a:latin typeface="Times New Roman"/>
                <a:cs typeface="Times New Roman"/>
              </a:rPr>
              <a:t> </a:t>
            </a:r>
            <a:r>
              <a:rPr b="0" dirty="0">
                <a:solidFill>
                  <a:srgbClr val="7D7D7D"/>
                </a:solidFill>
                <a:latin typeface="Calibri"/>
                <a:cs typeface="Calibri"/>
              </a:rPr>
              <a:t>a</a:t>
            </a:r>
            <a:r>
              <a:rPr b="0" spc="10" dirty="0">
                <a:solidFill>
                  <a:srgbClr val="7D7D7D"/>
                </a:solidFill>
                <a:latin typeface="Times New Roman"/>
                <a:cs typeface="Times New Roman"/>
              </a:rPr>
              <a:t> </a:t>
            </a:r>
            <a:r>
              <a:rPr b="0" dirty="0">
                <a:solidFill>
                  <a:srgbClr val="7D7D7D"/>
                </a:solidFill>
                <a:latin typeface="Calibri"/>
                <a:cs typeface="Calibri"/>
              </a:rPr>
              <a:t>g</a:t>
            </a:r>
            <a:r>
              <a:rPr b="0" spc="-5" dirty="0">
                <a:solidFill>
                  <a:srgbClr val="7D7D7D"/>
                </a:solidFill>
                <a:latin typeface="Times New Roman"/>
                <a:cs typeface="Times New Roman"/>
              </a:rPr>
              <a:t> </a:t>
            </a:r>
            <a:r>
              <a:rPr b="0" dirty="0">
                <a:solidFill>
                  <a:srgbClr val="7D7D7D"/>
                </a:solidFill>
                <a:latin typeface="Calibri"/>
                <a:cs typeface="Calibri"/>
              </a:rPr>
              <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TotalTime>
  <Words>9154</Words>
  <Application>Microsoft Office PowerPoint</Application>
  <PresentationFormat>Custom</PresentationFormat>
  <Paragraphs>1122</Paragraphs>
  <Slides>118</Slides>
  <Notes>117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118</vt:i4>
      </vt:variant>
    </vt:vector>
  </HeadingPairs>
  <TitlesOfParts>
    <vt:vector size="132" baseType="lpstr">
      <vt:lpstr>MS PGothic</vt:lpstr>
      <vt:lpstr>Agency FB</vt:lpstr>
      <vt:lpstr>Algerian</vt:lpstr>
      <vt:lpstr>Arial</vt:lpstr>
      <vt:lpstr>Arial Black</vt:lpstr>
      <vt:lpstr>Calibri</vt:lpstr>
      <vt:lpstr>Corbel</vt:lpstr>
      <vt:lpstr>Microsoft Sans Serif</vt:lpstr>
      <vt:lpstr>Segoe UI</vt:lpstr>
      <vt:lpstr>Tahoma</vt:lpstr>
      <vt:lpstr>Times New Roman</vt:lpstr>
      <vt:lpstr>Trebuchet MS</vt:lpstr>
      <vt:lpstr>Wingdings</vt:lpstr>
      <vt:lpstr>Office Theme</vt:lpstr>
      <vt:lpstr>PowerPoint Presentation</vt:lpstr>
      <vt:lpstr>PowerPoint Presentation</vt:lpstr>
      <vt:lpstr>ELECTRONICS DEVICE AUTOMATION  ANALOG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Koushani Datta</cp:lastModifiedBy>
  <cp:revision>17</cp:revision>
  <dcterms:created xsi:type="dcterms:W3CDTF">2023-08-01T22:58:40Z</dcterms:created>
  <dcterms:modified xsi:type="dcterms:W3CDTF">2023-08-02T10:36:05Z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2023-08-01T00:00:00Z</vt:filetime>
  </property>
  <property fmtid="{D5CDD505-2E9C-101B-9397-08002B2CF9AE}" pid="3" name="LastSaved">
    <vt:filetime>2023-08-01T00:00:00Z</vt:filetime>
  </property>
</Properties>
</file>